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24"/>
  </p:notesMasterIdLst>
  <p:sldIdLst>
    <p:sldId id="256" r:id="rId2"/>
    <p:sldId id="277" r:id="rId3"/>
    <p:sldId id="260" r:id="rId4"/>
    <p:sldId id="259" r:id="rId5"/>
    <p:sldId id="257" r:id="rId6"/>
    <p:sldId id="258" r:id="rId7"/>
    <p:sldId id="265" r:id="rId8"/>
    <p:sldId id="261" r:id="rId9"/>
    <p:sldId id="263" r:id="rId10"/>
    <p:sldId id="264" r:id="rId11"/>
    <p:sldId id="262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1C219-223F-4919-8E00-5979652EC6BD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0C4376-F3E2-4043-8BB3-AF3D8278D1E1}">
      <dgm:prSet phldrT="[Text]" custT="1"/>
      <dgm:spPr/>
      <dgm:t>
        <a:bodyPr/>
        <a:lstStyle/>
        <a:p>
          <a:r>
            <a:rPr lang="en-US" sz="1600"/>
            <a:t>Stakeholders</a:t>
          </a:r>
        </a:p>
      </dgm:t>
    </dgm:pt>
    <dgm:pt modelId="{BBB409AA-1C10-4404-BF5D-E8A75FDD7AF7}" type="parTrans" cxnId="{4AB52F5E-BE67-4526-B1D9-1DDDB9CC1949}">
      <dgm:prSet/>
      <dgm:spPr/>
      <dgm:t>
        <a:bodyPr/>
        <a:lstStyle/>
        <a:p>
          <a:endParaRPr lang="en-US" sz="1600"/>
        </a:p>
      </dgm:t>
    </dgm:pt>
    <dgm:pt modelId="{743AD0B8-5857-4609-BA04-7FD8AC8404BA}" type="sibTrans" cxnId="{4AB52F5E-BE67-4526-B1D9-1DDDB9CC1949}">
      <dgm:prSet/>
      <dgm:spPr/>
      <dgm:t>
        <a:bodyPr/>
        <a:lstStyle/>
        <a:p>
          <a:endParaRPr lang="en-US" sz="1600"/>
        </a:p>
      </dgm:t>
    </dgm:pt>
    <dgm:pt modelId="{AD1D26F5-E4B9-4D3F-A62E-121455B8364C}" type="asst">
      <dgm:prSet phldrT="[Text]" custT="1"/>
      <dgm:spPr/>
      <dgm:t>
        <a:bodyPr/>
        <a:lstStyle/>
        <a:p>
          <a:r>
            <a:rPr lang="en-US" sz="1600"/>
            <a:t>Egalitarian Global Environmental Ethics</a:t>
          </a:r>
        </a:p>
      </dgm:t>
    </dgm:pt>
    <dgm:pt modelId="{56FB6C38-F3EF-40CB-850B-00F12862F8C5}" type="parTrans" cxnId="{C46F85C0-9247-4B69-92C9-0EA3E244680E}">
      <dgm:prSet/>
      <dgm:spPr/>
      <dgm:t>
        <a:bodyPr/>
        <a:lstStyle/>
        <a:p>
          <a:endParaRPr lang="en-US" sz="1600"/>
        </a:p>
      </dgm:t>
    </dgm:pt>
    <dgm:pt modelId="{72E6AA9B-EBBF-4166-8436-35523BFA8F0F}" type="sibTrans" cxnId="{C46F85C0-9247-4B69-92C9-0EA3E244680E}">
      <dgm:prSet/>
      <dgm:spPr/>
      <dgm:t>
        <a:bodyPr/>
        <a:lstStyle/>
        <a:p>
          <a:endParaRPr lang="en-US" sz="1600"/>
        </a:p>
      </dgm:t>
    </dgm:pt>
    <dgm:pt modelId="{98802A3C-05EA-4B0E-AA41-1919C8254558}">
      <dgm:prSet phldrT="[Text]" custT="1"/>
      <dgm:spPr/>
      <dgm:t>
        <a:bodyPr/>
        <a:lstStyle/>
        <a:p>
          <a:r>
            <a:rPr lang="en-US" sz="1600"/>
            <a:t>Consensus on principles </a:t>
          </a:r>
        </a:p>
      </dgm:t>
    </dgm:pt>
    <dgm:pt modelId="{1FFF46FE-E3D0-4AF1-8553-965526EF4E80}" type="parTrans" cxnId="{A779564A-7158-4AB7-ABB0-7CEF31816E58}">
      <dgm:prSet/>
      <dgm:spPr/>
      <dgm:t>
        <a:bodyPr/>
        <a:lstStyle/>
        <a:p>
          <a:endParaRPr lang="en-US" sz="1600"/>
        </a:p>
      </dgm:t>
    </dgm:pt>
    <dgm:pt modelId="{56A1C7C0-C5B4-4003-9F11-7D6D770C1807}" type="sibTrans" cxnId="{A779564A-7158-4AB7-ABB0-7CEF31816E58}">
      <dgm:prSet/>
      <dgm:spPr/>
      <dgm:t>
        <a:bodyPr/>
        <a:lstStyle/>
        <a:p>
          <a:endParaRPr lang="en-US" sz="1600"/>
        </a:p>
      </dgm:t>
    </dgm:pt>
    <dgm:pt modelId="{8EFC871B-0FA5-4054-9B85-4B7A43EAE2A4}">
      <dgm:prSet phldrT="[Text]" custT="1"/>
      <dgm:spPr/>
      <dgm:t>
        <a:bodyPr/>
        <a:lstStyle/>
        <a:p>
          <a:r>
            <a:rPr lang="en-US" sz="1600"/>
            <a:t>Consensus on practical solutions</a:t>
          </a:r>
        </a:p>
      </dgm:t>
    </dgm:pt>
    <dgm:pt modelId="{E01F23F7-F00F-4CCC-B5BF-59D9A531025D}" type="parTrans" cxnId="{59135EA9-D71D-4F09-A6EC-580CB4E5FCC9}">
      <dgm:prSet/>
      <dgm:spPr/>
      <dgm:t>
        <a:bodyPr/>
        <a:lstStyle/>
        <a:p>
          <a:endParaRPr lang="en-US" sz="1600"/>
        </a:p>
      </dgm:t>
    </dgm:pt>
    <dgm:pt modelId="{81C0C4F9-32CC-48B0-B156-72B954812C77}" type="sibTrans" cxnId="{59135EA9-D71D-4F09-A6EC-580CB4E5FCC9}">
      <dgm:prSet/>
      <dgm:spPr/>
      <dgm:t>
        <a:bodyPr/>
        <a:lstStyle/>
        <a:p>
          <a:endParaRPr lang="en-US" sz="1600"/>
        </a:p>
      </dgm:t>
    </dgm:pt>
    <dgm:pt modelId="{FBA9D71C-579B-43E0-A458-CA432B0ACC94}">
      <dgm:prSet phldrT="[Text]" custT="1"/>
      <dgm:spPr/>
      <dgm:t>
        <a:bodyPr/>
        <a:lstStyle/>
        <a:p>
          <a:r>
            <a:rPr lang="en-US" sz="1600"/>
            <a:t>Initiatives</a:t>
          </a:r>
        </a:p>
      </dgm:t>
    </dgm:pt>
    <dgm:pt modelId="{CA3F905A-959E-4189-B600-384F0073FCA5}" type="parTrans" cxnId="{9B04C439-AED2-4010-8D16-7F17D6ABD358}">
      <dgm:prSet/>
      <dgm:spPr/>
      <dgm:t>
        <a:bodyPr/>
        <a:lstStyle/>
        <a:p>
          <a:endParaRPr lang="en-US" sz="1600"/>
        </a:p>
      </dgm:t>
    </dgm:pt>
    <dgm:pt modelId="{53F5E973-B0EA-466A-A8AD-6E9B3DAB4B9D}" type="sibTrans" cxnId="{9B04C439-AED2-4010-8D16-7F17D6ABD358}">
      <dgm:prSet/>
      <dgm:spPr/>
      <dgm:t>
        <a:bodyPr/>
        <a:lstStyle/>
        <a:p>
          <a:endParaRPr lang="en-US" sz="1600"/>
        </a:p>
      </dgm:t>
    </dgm:pt>
    <dgm:pt modelId="{0138A7CF-33FE-44D6-98AF-73188B705F98}">
      <dgm:prSet custT="1"/>
      <dgm:spPr/>
      <dgm:t>
        <a:bodyPr/>
        <a:lstStyle/>
        <a:p>
          <a:r>
            <a:rPr lang="en-US" sz="1600"/>
            <a:t>Encourage research</a:t>
          </a:r>
        </a:p>
      </dgm:t>
    </dgm:pt>
    <dgm:pt modelId="{0A223341-D610-4380-B278-56CA6B88BDE3}" type="parTrans" cxnId="{61A3E0D3-9AA7-4534-AC32-6420F051D5A6}">
      <dgm:prSet/>
      <dgm:spPr/>
      <dgm:t>
        <a:bodyPr/>
        <a:lstStyle/>
        <a:p>
          <a:endParaRPr lang="en-US" sz="1600"/>
        </a:p>
      </dgm:t>
    </dgm:pt>
    <dgm:pt modelId="{ACA6F174-43BC-4D0C-8FBD-BB42DF56240F}" type="sibTrans" cxnId="{61A3E0D3-9AA7-4534-AC32-6420F051D5A6}">
      <dgm:prSet/>
      <dgm:spPr/>
      <dgm:t>
        <a:bodyPr/>
        <a:lstStyle/>
        <a:p>
          <a:endParaRPr lang="en-US" sz="1600"/>
        </a:p>
      </dgm:t>
    </dgm:pt>
    <dgm:pt modelId="{5D1E4477-F441-4956-A313-FD3BC70781CE}">
      <dgm:prSet custT="1"/>
      <dgm:spPr/>
      <dgm:t>
        <a:bodyPr/>
        <a:lstStyle/>
        <a:p>
          <a:r>
            <a:rPr lang="en-US" sz="1600"/>
            <a:t>Education</a:t>
          </a:r>
        </a:p>
      </dgm:t>
    </dgm:pt>
    <dgm:pt modelId="{4808FFE2-9434-465E-BE97-63E2B519C3D7}" type="parTrans" cxnId="{D57D288B-7C0E-4C33-8268-FEECEF0B0518}">
      <dgm:prSet/>
      <dgm:spPr/>
      <dgm:t>
        <a:bodyPr/>
        <a:lstStyle/>
        <a:p>
          <a:endParaRPr lang="en-US" sz="1600"/>
        </a:p>
      </dgm:t>
    </dgm:pt>
    <dgm:pt modelId="{FDC5334C-EBA3-4EA9-AF19-D5C304826714}" type="sibTrans" cxnId="{D57D288B-7C0E-4C33-8268-FEECEF0B0518}">
      <dgm:prSet/>
      <dgm:spPr/>
      <dgm:t>
        <a:bodyPr/>
        <a:lstStyle/>
        <a:p>
          <a:endParaRPr lang="en-US" sz="1600"/>
        </a:p>
      </dgm:t>
    </dgm:pt>
    <dgm:pt modelId="{9C7DAAEE-3313-4C01-AE8B-1C090DF8D07A}">
      <dgm:prSet custT="1"/>
      <dgm:spPr/>
      <dgm:t>
        <a:bodyPr/>
        <a:lstStyle/>
        <a:p>
          <a:r>
            <a:rPr lang="en-US" sz="1600"/>
            <a:t>Capacity building </a:t>
          </a:r>
        </a:p>
      </dgm:t>
    </dgm:pt>
    <dgm:pt modelId="{C650EA24-2930-4DAA-8BC5-3203509EDE07}" type="parTrans" cxnId="{F3911AD3-C089-487D-8825-A20C528D6126}">
      <dgm:prSet/>
      <dgm:spPr/>
      <dgm:t>
        <a:bodyPr/>
        <a:lstStyle/>
        <a:p>
          <a:endParaRPr lang="en-US" sz="1600"/>
        </a:p>
      </dgm:t>
    </dgm:pt>
    <dgm:pt modelId="{68A714B0-5468-472C-9861-FBBDC369841D}" type="sibTrans" cxnId="{F3911AD3-C089-487D-8825-A20C528D6126}">
      <dgm:prSet/>
      <dgm:spPr/>
      <dgm:t>
        <a:bodyPr/>
        <a:lstStyle/>
        <a:p>
          <a:endParaRPr lang="en-US" sz="1600"/>
        </a:p>
      </dgm:t>
    </dgm:pt>
    <dgm:pt modelId="{1DAB6752-C481-448F-A5DC-156B38737E79}" type="pres">
      <dgm:prSet presAssocID="{8F01C219-223F-4919-8E00-5979652EC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228F3-D783-4B07-8A9E-2982EC73A661}" type="pres">
      <dgm:prSet presAssocID="{870C4376-F3E2-4043-8BB3-AF3D8278D1E1}" presName="hierRoot1" presStyleCnt="0">
        <dgm:presLayoutVars>
          <dgm:hierBranch val="init"/>
        </dgm:presLayoutVars>
      </dgm:prSet>
      <dgm:spPr/>
    </dgm:pt>
    <dgm:pt modelId="{C64125A0-4DA0-4C84-90E5-96312F1AC9D2}" type="pres">
      <dgm:prSet presAssocID="{870C4376-F3E2-4043-8BB3-AF3D8278D1E1}" presName="rootComposite1" presStyleCnt="0"/>
      <dgm:spPr/>
    </dgm:pt>
    <dgm:pt modelId="{434C8283-9F7C-4EB8-90C2-175F3CA6620F}" type="pres">
      <dgm:prSet presAssocID="{870C4376-F3E2-4043-8BB3-AF3D8278D1E1}" presName="rootText1" presStyleLbl="node0" presStyleIdx="0" presStyleCnt="1" custScaleX="177923">
        <dgm:presLayoutVars>
          <dgm:chPref val="3"/>
        </dgm:presLayoutVars>
      </dgm:prSet>
      <dgm:spPr/>
    </dgm:pt>
    <dgm:pt modelId="{118FAAFC-0211-4240-A91D-9634F0A148BA}" type="pres">
      <dgm:prSet presAssocID="{870C4376-F3E2-4043-8BB3-AF3D8278D1E1}" presName="rootConnector1" presStyleLbl="node1" presStyleIdx="0" presStyleCnt="0"/>
      <dgm:spPr/>
    </dgm:pt>
    <dgm:pt modelId="{DE26E6B3-B13C-49C5-95DC-CDDA9614E5F6}" type="pres">
      <dgm:prSet presAssocID="{870C4376-F3E2-4043-8BB3-AF3D8278D1E1}" presName="hierChild2" presStyleCnt="0"/>
      <dgm:spPr/>
    </dgm:pt>
    <dgm:pt modelId="{B92900C1-4322-4F58-9C58-694ADB2F1EA1}" type="pres">
      <dgm:prSet presAssocID="{1FFF46FE-E3D0-4AF1-8553-965526EF4E80}" presName="Name37" presStyleLbl="parChTrans1D2" presStyleIdx="0" presStyleCnt="4"/>
      <dgm:spPr/>
    </dgm:pt>
    <dgm:pt modelId="{FE90CF2F-1EE0-4762-9404-76CD256D5EA5}" type="pres">
      <dgm:prSet presAssocID="{98802A3C-05EA-4B0E-AA41-1919C8254558}" presName="hierRoot2" presStyleCnt="0">
        <dgm:presLayoutVars>
          <dgm:hierBranch val="init"/>
        </dgm:presLayoutVars>
      </dgm:prSet>
      <dgm:spPr/>
    </dgm:pt>
    <dgm:pt modelId="{3D1DD45F-0F11-4FFE-AAAD-AF4301F2B780}" type="pres">
      <dgm:prSet presAssocID="{98802A3C-05EA-4B0E-AA41-1919C8254558}" presName="rootComposite" presStyleCnt="0"/>
      <dgm:spPr/>
    </dgm:pt>
    <dgm:pt modelId="{912A0222-A65E-4BD9-B7FD-D8278E9056B3}" type="pres">
      <dgm:prSet presAssocID="{98802A3C-05EA-4B0E-AA41-1919C8254558}" presName="rootText" presStyleLbl="node2" presStyleIdx="0" presStyleCnt="3" custScaleX="119771" custScaleY="118218">
        <dgm:presLayoutVars>
          <dgm:chPref val="3"/>
        </dgm:presLayoutVars>
      </dgm:prSet>
      <dgm:spPr/>
    </dgm:pt>
    <dgm:pt modelId="{3CB21336-A132-49BC-82C1-BF56D085CD73}" type="pres">
      <dgm:prSet presAssocID="{98802A3C-05EA-4B0E-AA41-1919C8254558}" presName="rootConnector" presStyleLbl="node2" presStyleIdx="0" presStyleCnt="3"/>
      <dgm:spPr/>
    </dgm:pt>
    <dgm:pt modelId="{953C4BB0-CD91-4AB5-8CA3-4A2E224C4CEF}" type="pres">
      <dgm:prSet presAssocID="{98802A3C-05EA-4B0E-AA41-1919C8254558}" presName="hierChild4" presStyleCnt="0"/>
      <dgm:spPr/>
    </dgm:pt>
    <dgm:pt modelId="{3CF1B6F6-19C3-47DE-BA70-821AB82B3E2C}" type="pres">
      <dgm:prSet presAssocID="{98802A3C-05EA-4B0E-AA41-1919C8254558}" presName="hierChild5" presStyleCnt="0"/>
      <dgm:spPr/>
    </dgm:pt>
    <dgm:pt modelId="{687BDD94-ADB0-407C-83B0-737496C3B2D3}" type="pres">
      <dgm:prSet presAssocID="{E01F23F7-F00F-4CCC-B5BF-59D9A531025D}" presName="Name37" presStyleLbl="parChTrans1D2" presStyleIdx="1" presStyleCnt="4"/>
      <dgm:spPr/>
    </dgm:pt>
    <dgm:pt modelId="{0C7F4903-0EBB-41A7-8B42-B2310AA7457F}" type="pres">
      <dgm:prSet presAssocID="{8EFC871B-0FA5-4054-9B85-4B7A43EAE2A4}" presName="hierRoot2" presStyleCnt="0">
        <dgm:presLayoutVars>
          <dgm:hierBranch val="init"/>
        </dgm:presLayoutVars>
      </dgm:prSet>
      <dgm:spPr/>
    </dgm:pt>
    <dgm:pt modelId="{B33D783A-D09C-490D-99F9-7EE1871A7BC1}" type="pres">
      <dgm:prSet presAssocID="{8EFC871B-0FA5-4054-9B85-4B7A43EAE2A4}" presName="rootComposite" presStyleCnt="0"/>
      <dgm:spPr/>
    </dgm:pt>
    <dgm:pt modelId="{AB442B25-C95C-4146-9C4F-34DF3915F8B4}" type="pres">
      <dgm:prSet presAssocID="{8EFC871B-0FA5-4054-9B85-4B7A43EAE2A4}" presName="rootText" presStyleLbl="node2" presStyleIdx="1" presStyleCnt="3" custScaleX="107492" custScaleY="201893">
        <dgm:presLayoutVars>
          <dgm:chPref val="3"/>
        </dgm:presLayoutVars>
      </dgm:prSet>
      <dgm:spPr/>
    </dgm:pt>
    <dgm:pt modelId="{1A1B4826-B01D-4BD8-9E1C-C598B49439CD}" type="pres">
      <dgm:prSet presAssocID="{8EFC871B-0FA5-4054-9B85-4B7A43EAE2A4}" presName="rootConnector" presStyleLbl="node2" presStyleIdx="1" presStyleCnt="3"/>
      <dgm:spPr/>
    </dgm:pt>
    <dgm:pt modelId="{49FC5C56-A143-4AE5-85AA-AD178C6C91FD}" type="pres">
      <dgm:prSet presAssocID="{8EFC871B-0FA5-4054-9B85-4B7A43EAE2A4}" presName="hierChild4" presStyleCnt="0"/>
      <dgm:spPr/>
    </dgm:pt>
    <dgm:pt modelId="{02EDFBF6-9D36-4AE6-B1A1-F0F88FA828E2}" type="pres">
      <dgm:prSet presAssocID="{8EFC871B-0FA5-4054-9B85-4B7A43EAE2A4}" presName="hierChild5" presStyleCnt="0"/>
      <dgm:spPr/>
    </dgm:pt>
    <dgm:pt modelId="{C4B48409-F969-4574-991E-963972313063}" type="pres">
      <dgm:prSet presAssocID="{CA3F905A-959E-4189-B600-384F0073FCA5}" presName="Name37" presStyleLbl="parChTrans1D2" presStyleIdx="2" presStyleCnt="4"/>
      <dgm:spPr/>
    </dgm:pt>
    <dgm:pt modelId="{20DECF09-780A-4222-ACAB-EEDAB54EDD53}" type="pres">
      <dgm:prSet presAssocID="{FBA9D71C-579B-43E0-A458-CA432B0ACC94}" presName="hierRoot2" presStyleCnt="0">
        <dgm:presLayoutVars>
          <dgm:hierBranch val="init"/>
        </dgm:presLayoutVars>
      </dgm:prSet>
      <dgm:spPr/>
    </dgm:pt>
    <dgm:pt modelId="{F289649F-975A-4C4D-BECA-395D0631496F}" type="pres">
      <dgm:prSet presAssocID="{FBA9D71C-579B-43E0-A458-CA432B0ACC94}" presName="rootComposite" presStyleCnt="0"/>
      <dgm:spPr/>
    </dgm:pt>
    <dgm:pt modelId="{B350D836-082D-4C26-9D02-C3C6EE64A661}" type="pres">
      <dgm:prSet presAssocID="{FBA9D71C-579B-43E0-A458-CA432B0ACC94}" presName="rootText" presStyleLbl="node2" presStyleIdx="2" presStyleCnt="3">
        <dgm:presLayoutVars>
          <dgm:chPref val="3"/>
        </dgm:presLayoutVars>
      </dgm:prSet>
      <dgm:spPr/>
    </dgm:pt>
    <dgm:pt modelId="{A40405C3-3B20-46FA-981D-60045E6093FD}" type="pres">
      <dgm:prSet presAssocID="{FBA9D71C-579B-43E0-A458-CA432B0ACC94}" presName="rootConnector" presStyleLbl="node2" presStyleIdx="2" presStyleCnt="3"/>
      <dgm:spPr/>
    </dgm:pt>
    <dgm:pt modelId="{81CF4E1A-7B6A-4EF4-B133-15D40C44A2AB}" type="pres">
      <dgm:prSet presAssocID="{FBA9D71C-579B-43E0-A458-CA432B0ACC94}" presName="hierChild4" presStyleCnt="0"/>
      <dgm:spPr/>
    </dgm:pt>
    <dgm:pt modelId="{E6EAFF41-AACA-4F46-8957-9176D6C0D718}" type="pres">
      <dgm:prSet presAssocID="{0A223341-D610-4380-B278-56CA6B88BDE3}" presName="Name37" presStyleLbl="parChTrans1D3" presStyleIdx="0" presStyleCnt="3"/>
      <dgm:spPr/>
    </dgm:pt>
    <dgm:pt modelId="{BDFD18A4-D752-4577-A8C5-3EEBDA243F37}" type="pres">
      <dgm:prSet presAssocID="{0138A7CF-33FE-44D6-98AF-73188B705F98}" presName="hierRoot2" presStyleCnt="0">
        <dgm:presLayoutVars>
          <dgm:hierBranch val="init"/>
        </dgm:presLayoutVars>
      </dgm:prSet>
      <dgm:spPr/>
    </dgm:pt>
    <dgm:pt modelId="{D7F0019A-4759-4ABB-82B2-59E3A2E2A2A4}" type="pres">
      <dgm:prSet presAssocID="{0138A7CF-33FE-44D6-98AF-73188B705F98}" presName="rootComposite" presStyleCnt="0"/>
      <dgm:spPr/>
    </dgm:pt>
    <dgm:pt modelId="{EE48D687-BB8A-4195-90BF-6C68946134FB}" type="pres">
      <dgm:prSet presAssocID="{0138A7CF-33FE-44D6-98AF-73188B705F98}" presName="rootText" presStyleLbl="node3" presStyleIdx="0" presStyleCnt="3">
        <dgm:presLayoutVars>
          <dgm:chPref val="3"/>
        </dgm:presLayoutVars>
      </dgm:prSet>
      <dgm:spPr/>
    </dgm:pt>
    <dgm:pt modelId="{F18E6084-98E9-41A3-9E0D-D4C87E49D625}" type="pres">
      <dgm:prSet presAssocID="{0138A7CF-33FE-44D6-98AF-73188B705F98}" presName="rootConnector" presStyleLbl="node3" presStyleIdx="0" presStyleCnt="3"/>
      <dgm:spPr/>
    </dgm:pt>
    <dgm:pt modelId="{2129713A-36A9-4F1F-B0F7-657883FBF626}" type="pres">
      <dgm:prSet presAssocID="{0138A7CF-33FE-44D6-98AF-73188B705F98}" presName="hierChild4" presStyleCnt="0"/>
      <dgm:spPr/>
    </dgm:pt>
    <dgm:pt modelId="{6C3F28D9-ADAD-40D7-8031-34C85207E9BF}" type="pres">
      <dgm:prSet presAssocID="{0138A7CF-33FE-44D6-98AF-73188B705F98}" presName="hierChild5" presStyleCnt="0"/>
      <dgm:spPr/>
    </dgm:pt>
    <dgm:pt modelId="{5E9F91FD-53D0-45BF-B900-50D5C1586226}" type="pres">
      <dgm:prSet presAssocID="{4808FFE2-9434-465E-BE97-63E2B519C3D7}" presName="Name37" presStyleLbl="parChTrans1D3" presStyleIdx="1" presStyleCnt="3"/>
      <dgm:spPr/>
    </dgm:pt>
    <dgm:pt modelId="{107A738F-19B2-42E7-A73B-B52903612792}" type="pres">
      <dgm:prSet presAssocID="{5D1E4477-F441-4956-A313-FD3BC70781CE}" presName="hierRoot2" presStyleCnt="0">
        <dgm:presLayoutVars>
          <dgm:hierBranch val="init"/>
        </dgm:presLayoutVars>
      </dgm:prSet>
      <dgm:spPr/>
    </dgm:pt>
    <dgm:pt modelId="{B5953FCF-7C6E-44A4-A921-6E00F665ED39}" type="pres">
      <dgm:prSet presAssocID="{5D1E4477-F441-4956-A313-FD3BC70781CE}" presName="rootComposite" presStyleCnt="0"/>
      <dgm:spPr/>
    </dgm:pt>
    <dgm:pt modelId="{45D01A7B-2EEE-4911-BA3B-08E9B4C664C2}" type="pres">
      <dgm:prSet presAssocID="{5D1E4477-F441-4956-A313-FD3BC70781CE}" presName="rootText" presStyleLbl="node3" presStyleIdx="1" presStyleCnt="3">
        <dgm:presLayoutVars>
          <dgm:chPref val="3"/>
        </dgm:presLayoutVars>
      </dgm:prSet>
      <dgm:spPr/>
    </dgm:pt>
    <dgm:pt modelId="{1D9D92CD-CD5E-4392-8DE5-EA6945621B58}" type="pres">
      <dgm:prSet presAssocID="{5D1E4477-F441-4956-A313-FD3BC70781CE}" presName="rootConnector" presStyleLbl="node3" presStyleIdx="1" presStyleCnt="3"/>
      <dgm:spPr/>
    </dgm:pt>
    <dgm:pt modelId="{AE7FDA9E-71C9-4466-BB4C-D9D0A8AC32EE}" type="pres">
      <dgm:prSet presAssocID="{5D1E4477-F441-4956-A313-FD3BC70781CE}" presName="hierChild4" presStyleCnt="0"/>
      <dgm:spPr/>
    </dgm:pt>
    <dgm:pt modelId="{779BAEBE-88CD-4605-9339-34377D4CDCF8}" type="pres">
      <dgm:prSet presAssocID="{5D1E4477-F441-4956-A313-FD3BC70781CE}" presName="hierChild5" presStyleCnt="0"/>
      <dgm:spPr/>
    </dgm:pt>
    <dgm:pt modelId="{622D7752-75D3-47CC-8FC3-4F57F06A8D81}" type="pres">
      <dgm:prSet presAssocID="{C650EA24-2930-4DAA-8BC5-3203509EDE07}" presName="Name37" presStyleLbl="parChTrans1D3" presStyleIdx="2" presStyleCnt="3"/>
      <dgm:spPr/>
    </dgm:pt>
    <dgm:pt modelId="{B633DB6E-DCA4-4E2A-BC7D-B29DC722AF31}" type="pres">
      <dgm:prSet presAssocID="{9C7DAAEE-3313-4C01-AE8B-1C090DF8D07A}" presName="hierRoot2" presStyleCnt="0">
        <dgm:presLayoutVars>
          <dgm:hierBranch val="init"/>
        </dgm:presLayoutVars>
      </dgm:prSet>
      <dgm:spPr/>
    </dgm:pt>
    <dgm:pt modelId="{E1CACA59-66FB-460C-8CA1-BD7DFA6D05DB}" type="pres">
      <dgm:prSet presAssocID="{9C7DAAEE-3313-4C01-AE8B-1C090DF8D07A}" presName="rootComposite" presStyleCnt="0"/>
      <dgm:spPr/>
    </dgm:pt>
    <dgm:pt modelId="{568A3BDC-7F6B-4577-8A91-698DC6CA2F0A}" type="pres">
      <dgm:prSet presAssocID="{9C7DAAEE-3313-4C01-AE8B-1C090DF8D07A}" presName="rootText" presStyleLbl="node3" presStyleIdx="2" presStyleCnt="3">
        <dgm:presLayoutVars>
          <dgm:chPref val="3"/>
        </dgm:presLayoutVars>
      </dgm:prSet>
      <dgm:spPr/>
    </dgm:pt>
    <dgm:pt modelId="{9473B1FC-BEBC-4256-9F0C-782A3B6B8AA1}" type="pres">
      <dgm:prSet presAssocID="{9C7DAAEE-3313-4C01-AE8B-1C090DF8D07A}" presName="rootConnector" presStyleLbl="node3" presStyleIdx="2" presStyleCnt="3"/>
      <dgm:spPr/>
    </dgm:pt>
    <dgm:pt modelId="{E3EF7D64-4615-4B30-B3ED-18941414AA13}" type="pres">
      <dgm:prSet presAssocID="{9C7DAAEE-3313-4C01-AE8B-1C090DF8D07A}" presName="hierChild4" presStyleCnt="0"/>
      <dgm:spPr/>
    </dgm:pt>
    <dgm:pt modelId="{5BEE24C6-18DA-440B-8783-0CA5594AC818}" type="pres">
      <dgm:prSet presAssocID="{9C7DAAEE-3313-4C01-AE8B-1C090DF8D07A}" presName="hierChild5" presStyleCnt="0"/>
      <dgm:spPr/>
    </dgm:pt>
    <dgm:pt modelId="{23EE7A7C-3B9B-43FE-91B2-9EE210F6E6F9}" type="pres">
      <dgm:prSet presAssocID="{FBA9D71C-579B-43E0-A458-CA432B0ACC94}" presName="hierChild5" presStyleCnt="0"/>
      <dgm:spPr/>
    </dgm:pt>
    <dgm:pt modelId="{3FA27D2F-1935-4CE9-B450-E856EC0A4C8B}" type="pres">
      <dgm:prSet presAssocID="{870C4376-F3E2-4043-8BB3-AF3D8278D1E1}" presName="hierChild3" presStyleCnt="0"/>
      <dgm:spPr/>
    </dgm:pt>
    <dgm:pt modelId="{D486AE80-F86E-4A13-B659-2CC215608572}" type="pres">
      <dgm:prSet presAssocID="{56FB6C38-F3EF-40CB-850B-00F12862F8C5}" presName="Name111" presStyleLbl="parChTrans1D2" presStyleIdx="3" presStyleCnt="4"/>
      <dgm:spPr/>
    </dgm:pt>
    <dgm:pt modelId="{7697A011-7E33-4F61-9629-5F2D35CD6A5B}" type="pres">
      <dgm:prSet presAssocID="{AD1D26F5-E4B9-4D3F-A62E-121455B8364C}" presName="hierRoot3" presStyleCnt="0">
        <dgm:presLayoutVars>
          <dgm:hierBranch val="init"/>
        </dgm:presLayoutVars>
      </dgm:prSet>
      <dgm:spPr/>
    </dgm:pt>
    <dgm:pt modelId="{8F96E27A-0867-4BE9-BECD-D063FDC9EC44}" type="pres">
      <dgm:prSet presAssocID="{AD1D26F5-E4B9-4D3F-A62E-121455B8364C}" presName="rootComposite3" presStyleCnt="0"/>
      <dgm:spPr/>
    </dgm:pt>
    <dgm:pt modelId="{4E525B82-FF84-4D3C-990E-D68F49BA7883}" type="pres">
      <dgm:prSet presAssocID="{AD1D26F5-E4B9-4D3F-A62E-121455B8364C}" presName="rootText3" presStyleLbl="asst1" presStyleIdx="0" presStyleCnt="1" custScaleX="227571">
        <dgm:presLayoutVars>
          <dgm:chPref val="3"/>
        </dgm:presLayoutVars>
      </dgm:prSet>
      <dgm:spPr/>
    </dgm:pt>
    <dgm:pt modelId="{19F6E47A-D6E0-46A8-B79D-A0AC659B1BF6}" type="pres">
      <dgm:prSet presAssocID="{AD1D26F5-E4B9-4D3F-A62E-121455B8364C}" presName="rootConnector3" presStyleLbl="asst1" presStyleIdx="0" presStyleCnt="1"/>
      <dgm:spPr/>
    </dgm:pt>
    <dgm:pt modelId="{88E8E922-D309-452B-9B90-5845C63D2C4D}" type="pres">
      <dgm:prSet presAssocID="{AD1D26F5-E4B9-4D3F-A62E-121455B8364C}" presName="hierChild6" presStyleCnt="0"/>
      <dgm:spPr/>
    </dgm:pt>
    <dgm:pt modelId="{DDC5723E-5A83-474E-BB8C-5F555FED3F77}" type="pres">
      <dgm:prSet presAssocID="{AD1D26F5-E4B9-4D3F-A62E-121455B8364C}" presName="hierChild7" presStyleCnt="0"/>
      <dgm:spPr/>
    </dgm:pt>
  </dgm:ptLst>
  <dgm:cxnLst>
    <dgm:cxn modelId="{193D010C-3488-45A7-AD16-4CC8D0B4FC0D}" type="presOf" srcId="{5D1E4477-F441-4956-A313-FD3BC70781CE}" destId="{1D9D92CD-CD5E-4392-8DE5-EA6945621B58}" srcOrd="1" destOrd="0" presId="urn:microsoft.com/office/officeart/2005/8/layout/orgChart1"/>
    <dgm:cxn modelId="{35C3C611-D586-4D47-9246-A096AF3B8C8D}" type="presOf" srcId="{56FB6C38-F3EF-40CB-850B-00F12862F8C5}" destId="{D486AE80-F86E-4A13-B659-2CC215608572}" srcOrd="0" destOrd="0" presId="urn:microsoft.com/office/officeart/2005/8/layout/orgChart1"/>
    <dgm:cxn modelId="{55AA3A17-1F33-4D8F-A9AF-F9267BA78EE7}" type="presOf" srcId="{AD1D26F5-E4B9-4D3F-A62E-121455B8364C}" destId="{19F6E47A-D6E0-46A8-B79D-A0AC659B1BF6}" srcOrd="1" destOrd="0" presId="urn:microsoft.com/office/officeart/2005/8/layout/orgChart1"/>
    <dgm:cxn modelId="{5A1DBC17-800D-4835-91D6-E8C1AF57D01A}" type="presOf" srcId="{98802A3C-05EA-4B0E-AA41-1919C8254558}" destId="{3CB21336-A132-49BC-82C1-BF56D085CD73}" srcOrd="1" destOrd="0" presId="urn:microsoft.com/office/officeart/2005/8/layout/orgChart1"/>
    <dgm:cxn modelId="{48A5EF21-5044-4BFB-86B7-A2FD85AAE309}" type="presOf" srcId="{9C7DAAEE-3313-4C01-AE8B-1C090DF8D07A}" destId="{568A3BDC-7F6B-4577-8A91-698DC6CA2F0A}" srcOrd="0" destOrd="0" presId="urn:microsoft.com/office/officeart/2005/8/layout/orgChart1"/>
    <dgm:cxn modelId="{18066B26-8C2B-4938-A7DB-60EC56F1F5FF}" type="presOf" srcId="{E01F23F7-F00F-4CCC-B5BF-59D9A531025D}" destId="{687BDD94-ADB0-407C-83B0-737496C3B2D3}" srcOrd="0" destOrd="0" presId="urn:microsoft.com/office/officeart/2005/8/layout/orgChart1"/>
    <dgm:cxn modelId="{A08B262F-351E-49CE-9100-893241B4784C}" type="presOf" srcId="{CA3F905A-959E-4189-B600-384F0073FCA5}" destId="{C4B48409-F969-4574-991E-963972313063}" srcOrd="0" destOrd="0" presId="urn:microsoft.com/office/officeart/2005/8/layout/orgChart1"/>
    <dgm:cxn modelId="{9B04C439-AED2-4010-8D16-7F17D6ABD358}" srcId="{870C4376-F3E2-4043-8BB3-AF3D8278D1E1}" destId="{FBA9D71C-579B-43E0-A458-CA432B0ACC94}" srcOrd="3" destOrd="0" parTransId="{CA3F905A-959E-4189-B600-384F0073FCA5}" sibTransId="{53F5E973-B0EA-466A-A8AD-6E9B3DAB4B9D}"/>
    <dgm:cxn modelId="{8F26963C-33ED-4C9A-A066-066EDD9A7987}" type="presOf" srcId="{870C4376-F3E2-4043-8BB3-AF3D8278D1E1}" destId="{118FAAFC-0211-4240-A91D-9634F0A148BA}" srcOrd="1" destOrd="0" presId="urn:microsoft.com/office/officeart/2005/8/layout/orgChart1"/>
    <dgm:cxn modelId="{9E16523D-0F62-4B44-9E64-BE80976AF8EB}" type="presOf" srcId="{1FFF46FE-E3D0-4AF1-8553-965526EF4E80}" destId="{B92900C1-4322-4F58-9C58-694ADB2F1EA1}" srcOrd="0" destOrd="0" presId="urn:microsoft.com/office/officeart/2005/8/layout/orgChart1"/>
    <dgm:cxn modelId="{CBC7265B-37A8-4CBF-B1AD-2C379A1F821A}" type="presOf" srcId="{8EFC871B-0FA5-4054-9B85-4B7A43EAE2A4}" destId="{AB442B25-C95C-4146-9C4F-34DF3915F8B4}" srcOrd="0" destOrd="0" presId="urn:microsoft.com/office/officeart/2005/8/layout/orgChart1"/>
    <dgm:cxn modelId="{4AB52F5E-BE67-4526-B1D9-1DDDB9CC1949}" srcId="{8F01C219-223F-4919-8E00-5979652EC6BD}" destId="{870C4376-F3E2-4043-8BB3-AF3D8278D1E1}" srcOrd="0" destOrd="0" parTransId="{BBB409AA-1C10-4404-BF5D-E8A75FDD7AF7}" sibTransId="{743AD0B8-5857-4609-BA04-7FD8AC8404BA}"/>
    <dgm:cxn modelId="{6243DA43-6B07-40B4-99B5-24E51793D78D}" type="presOf" srcId="{8F01C219-223F-4919-8E00-5979652EC6BD}" destId="{1DAB6752-C481-448F-A5DC-156B38737E79}" srcOrd="0" destOrd="0" presId="urn:microsoft.com/office/officeart/2005/8/layout/orgChart1"/>
    <dgm:cxn modelId="{8D4F0B44-7AE7-4FB1-A363-C75514CF0167}" type="presOf" srcId="{98802A3C-05EA-4B0E-AA41-1919C8254558}" destId="{912A0222-A65E-4BD9-B7FD-D8278E9056B3}" srcOrd="0" destOrd="0" presId="urn:microsoft.com/office/officeart/2005/8/layout/orgChart1"/>
    <dgm:cxn modelId="{4048E344-A88F-4FBB-A921-0BFA0D1AF4A5}" type="presOf" srcId="{0138A7CF-33FE-44D6-98AF-73188B705F98}" destId="{EE48D687-BB8A-4195-90BF-6C68946134FB}" srcOrd="0" destOrd="0" presId="urn:microsoft.com/office/officeart/2005/8/layout/orgChart1"/>
    <dgm:cxn modelId="{A779564A-7158-4AB7-ABB0-7CEF31816E58}" srcId="{870C4376-F3E2-4043-8BB3-AF3D8278D1E1}" destId="{98802A3C-05EA-4B0E-AA41-1919C8254558}" srcOrd="1" destOrd="0" parTransId="{1FFF46FE-E3D0-4AF1-8553-965526EF4E80}" sibTransId="{56A1C7C0-C5B4-4003-9F11-7D6D770C1807}"/>
    <dgm:cxn modelId="{E559CA6E-0CE5-42B7-884D-5AD2DA9F5762}" type="presOf" srcId="{9C7DAAEE-3313-4C01-AE8B-1C090DF8D07A}" destId="{9473B1FC-BEBC-4256-9F0C-782A3B6B8AA1}" srcOrd="1" destOrd="0" presId="urn:microsoft.com/office/officeart/2005/8/layout/orgChart1"/>
    <dgm:cxn modelId="{6777FC77-B9B5-4E91-A19E-1688D582B87F}" type="presOf" srcId="{4808FFE2-9434-465E-BE97-63E2B519C3D7}" destId="{5E9F91FD-53D0-45BF-B900-50D5C1586226}" srcOrd="0" destOrd="0" presId="urn:microsoft.com/office/officeart/2005/8/layout/orgChart1"/>
    <dgm:cxn modelId="{B213577A-A3DF-445C-B59C-9DCEFFC97192}" type="presOf" srcId="{870C4376-F3E2-4043-8BB3-AF3D8278D1E1}" destId="{434C8283-9F7C-4EB8-90C2-175F3CA6620F}" srcOrd="0" destOrd="0" presId="urn:microsoft.com/office/officeart/2005/8/layout/orgChart1"/>
    <dgm:cxn modelId="{DBFBF285-101F-4F77-95F0-1768E0531586}" type="presOf" srcId="{FBA9D71C-579B-43E0-A458-CA432B0ACC94}" destId="{A40405C3-3B20-46FA-981D-60045E6093FD}" srcOrd="1" destOrd="0" presId="urn:microsoft.com/office/officeart/2005/8/layout/orgChart1"/>
    <dgm:cxn modelId="{D57D288B-7C0E-4C33-8268-FEECEF0B0518}" srcId="{FBA9D71C-579B-43E0-A458-CA432B0ACC94}" destId="{5D1E4477-F441-4956-A313-FD3BC70781CE}" srcOrd="1" destOrd="0" parTransId="{4808FFE2-9434-465E-BE97-63E2B519C3D7}" sibTransId="{FDC5334C-EBA3-4EA9-AF19-D5C304826714}"/>
    <dgm:cxn modelId="{C716558F-C79A-49CC-81E9-5B91F9AFD098}" type="presOf" srcId="{5D1E4477-F441-4956-A313-FD3BC70781CE}" destId="{45D01A7B-2EEE-4911-BA3B-08E9B4C664C2}" srcOrd="0" destOrd="0" presId="urn:microsoft.com/office/officeart/2005/8/layout/orgChart1"/>
    <dgm:cxn modelId="{59135EA9-D71D-4F09-A6EC-580CB4E5FCC9}" srcId="{870C4376-F3E2-4043-8BB3-AF3D8278D1E1}" destId="{8EFC871B-0FA5-4054-9B85-4B7A43EAE2A4}" srcOrd="2" destOrd="0" parTransId="{E01F23F7-F00F-4CCC-B5BF-59D9A531025D}" sibTransId="{81C0C4F9-32CC-48B0-B156-72B954812C77}"/>
    <dgm:cxn modelId="{EC9358B4-4FF7-4B96-A7B7-E6736170925F}" type="presOf" srcId="{AD1D26F5-E4B9-4D3F-A62E-121455B8364C}" destId="{4E525B82-FF84-4D3C-990E-D68F49BA7883}" srcOrd="0" destOrd="0" presId="urn:microsoft.com/office/officeart/2005/8/layout/orgChart1"/>
    <dgm:cxn modelId="{7CC16EBB-CC8B-450F-9421-E4D4FE2036F6}" type="presOf" srcId="{0A223341-D610-4380-B278-56CA6B88BDE3}" destId="{E6EAFF41-AACA-4F46-8957-9176D6C0D718}" srcOrd="0" destOrd="0" presId="urn:microsoft.com/office/officeart/2005/8/layout/orgChart1"/>
    <dgm:cxn modelId="{6048BEBE-CEA0-4FB7-8922-746F04E565E7}" type="presOf" srcId="{C650EA24-2930-4DAA-8BC5-3203509EDE07}" destId="{622D7752-75D3-47CC-8FC3-4F57F06A8D81}" srcOrd="0" destOrd="0" presId="urn:microsoft.com/office/officeart/2005/8/layout/orgChart1"/>
    <dgm:cxn modelId="{C46F85C0-9247-4B69-92C9-0EA3E244680E}" srcId="{870C4376-F3E2-4043-8BB3-AF3D8278D1E1}" destId="{AD1D26F5-E4B9-4D3F-A62E-121455B8364C}" srcOrd="0" destOrd="0" parTransId="{56FB6C38-F3EF-40CB-850B-00F12862F8C5}" sibTransId="{72E6AA9B-EBBF-4166-8436-35523BFA8F0F}"/>
    <dgm:cxn modelId="{EE6A25C8-7BDF-41A2-BDF7-9A5AF3492034}" type="presOf" srcId="{FBA9D71C-579B-43E0-A458-CA432B0ACC94}" destId="{B350D836-082D-4C26-9D02-C3C6EE64A661}" srcOrd="0" destOrd="0" presId="urn:microsoft.com/office/officeart/2005/8/layout/orgChart1"/>
    <dgm:cxn modelId="{925D68CD-13C2-421B-8ED6-DCBD57DE3F22}" type="presOf" srcId="{0138A7CF-33FE-44D6-98AF-73188B705F98}" destId="{F18E6084-98E9-41A3-9E0D-D4C87E49D625}" srcOrd="1" destOrd="0" presId="urn:microsoft.com/office/officeart/2005/8/layout/orgChart1"/>
    <dgm:cxn modelId="{F3911AD3-C089-487D-8825-A20C528D6126}" srcId="{FBA9D71C-579B-43E0-A458-CA432B0ACC94}" destId="{9C7DAAEE-3313-4C01-AE8B-1C090DF8D07A}" srcOrd="2" destOrd="0" parTransId="{C650EA24-2930-4DAA-8BC5-3203509EDE07}" sibTransId="{68A714B0-5468-472C-9861-FBBDC369841D}"/>
    <dgm:cxn modelId="{61A3E0D3-9AA7-4534-AC32-6420F051D5A6}" srcId="{FBA9D71C-579B-43E0-A458-CA432B0ACC94}" destId="{0138A7CF-33FE-44D6-98AF-73188B705F98}" srcOrd="0" destOrd="0" parTransId="{0A223341-D610-4380-B278-56CA6B88BDE3}" sibTransId="{ACA6F174-43BC-4D0C-8FBD-BB42DF56240F}"/>
    <dgm:cxn modelId="{579B48E8-A26B-41EA-B989-31F3EA2D46D5}" type="presOf" srcId="{8EFC871B-0FA5-4054-9B85-4B7A43EAE2A4}" destId="{1A1B4826-B01D-4BD8-9E1C-C598B49439CD}" srcOrd="1" destOrd="0" presId="urn:microsoft.com/office/officeart/2005/8/layout/orgChart1"/>
    <dgm:cxn modelId="{82DE41A7-AAA0-4E5C-8F36-16F14CB978B4}" type="presParOf" srcId="{1DAB6752-C481-448F-A5DC-156B38737E79}" destId="{627228F3-D783-4B07-8A9E-2982EC73A661}" srcOrd="0" destOrd="0" presId="urn:microsoft.com/office/officeart/2005/8/layout/orgChart1"/>
    <dgm:cxn modelId="{62A31CF8-410C-4574-A15F-D2D32399156C}" type="presParOf" srcId="{627228F3-D783-4B07-8A9E-2982EC73A661}" destId="{C64125A0-4DA0-4C84-90E5-96312F1AC9D2}" srcOrd="0" destOrd="0" presId="urn:microsoft.com/office/officeart/2005/8/layout/orgChart1"/>
    <dgm:cxn modelId="{5B65EDD9-02B3-46EC-A968-2DA3EDC0FF76}" type="presParOf" srcId="{C64125A0-4DA0-4C84-90E5-96312F1AC9D2}" destId="{434C8283-9F7C-4EB8-90C2-175F3CA6620F}" srcOrd="0" destOrd="0" presId="urn:microsoft.com/office/officeart/2005/8/layout/orgChart1"/>
    <dgm:cxn modelId="{3E52E371-C772-47D4-9FEB-CAA6ADFD7AFE}" type="presParOf" srcId="{C64125A0-4DA0-4C84-90E5-96312F1AC9D2}" destId="{118FAAFC-0211-4240-A91D-9634F0A148BA}" srcOrd="1" destOrd="0" presId="urn:microsoft.com/office/officeart/2005/8/layout/orgChart1"/>
    <dgm:cxn modelId="{3BC41C23-2762-49D0-8113-1474BF300E0C}" type="presParOf" srcId="{627228F3-D783-4B07-8A9E-2982EC73A661}" destId="{DE26E6B3-B13C-49C5-95DC-CDDA9614E5F6}" srcOrd="1" destOrd="0" presId="urn:microsoft.com/office/officeart/2005/8/layout/orgChart1"/>
    <dgm:cxn modelId="{B40BD43A-E5AC-46C9-9BB1-D888D55E2115}" type="presParOf" srcId="{DE26E6B3-B13C-49C5-95DC-CDDA9614E5F6}" destId="{B92900C1-4322-4F58-9C58-694ADB2F1EA1}" srcOrd="0" destOrd="0" presId="urn:microsoft.com/office/officeart/2005/8/layout/orgChart1"/>
    <dgm:cxn modelId="{8BF23D58-D8EF-4B44-B17B-B2CEE83660D2}" type="presParOf" srcId="{DE26E6B3-B13C-49C5-95DC-CDDA9614E5F6}" destId="{FE90CF2F-1EE0-4762-9404-76CD256D5EA5}" srcOrd="1" destOrd="0" presId="urn:microsoft.com/office/officeart/2005/8/layout/orgChart1"/>
    <dgm:cxn modelId="{EFD0EF95-AD49-4C2E-91D2-362BD93019D7}" type="presParOf" srcId="{FE90CF2F-1EE0-4762-9404-76CD256D5EA5}" destId="{3D1DD45F-0F11-4FFE-AAAD-AF4301F2B780}" srcOrd="0" destOrd="0" presId="urn:microsoft.com/office/officeart/2005/8/layout/orgChart1"/>
    <dgm:cxn modelId="{8D288FF7-7F34-40A2-880B-9F643F6D1109}" type="presParOf" srcId="{3D1DD45F-0F11-4FFE-AAAD-AF4301F2B780}" destId="{912A0222-A65E-4BD9-B7FD-D8278E9056B3}" srcOrd="0" destOrd="0" presId="urn:microsoft.com/office/officeart/2005/8/layout/orgChart1"/>
    <dgm:cxn modelId="{53D42358-65FC-4FF8-A06E-BF48120B2E0B}" type="presParOf" srcId="{3D1DD45F-0F11-4FFE-AAAD-AF4301F2B780}" destId="{3CB21336-A132-49BC-82C1-BF56D085CD73}" srcOrd="1" destOrd="0" presId="urn:microsoft.com/office/officeart/2005/8/layout/orgChart1"/>
    <dgm:cxn modelId="{23EED968-1E4F-473A-9A64-E5B465FD6E18}" type="presParOf" srcId="{FE90CF2F-1EE0-4762-9404-76CD256D5EA5}" destId="{953C4BB0-CD91-4AB5-8CA3-4A2E224C4CEF}" srcOrd="1" destOrd="0" presId="urn:microsoft.com/office/officeart/2005/8/layout/orgChart1"/>
    <dgm:cxn modelId="{CE4DFAF9-0568-445E-84E0-81E08AD892DF}" type="presParOf" srcId="{FE90CF2F-1EE0-4762-9404-76CD256D5EA5}" destId="{3CF1B6F6-19C3-47DE-BA70-821AB82B3E2C}" srcOrd="2" destOrd="0" presId="urn:microsoft.com/office/officeart/2005/8/layout/orgChart1"/>
    <dgm:cxn modelId="{573A7519-9F98-41F1-8446-8FAB553E0D30}" type="presParOf" srcId="{DE26E6B3-B13C-49C5-95DC-CDDA9614E5F6}" destId="{687BDD94-ADB0-407C-83B0-737496C3B2D3}" srcOrd="2" destOrd="0" presId="urn:microsoft.com/office/officeart/2005/8/layout/orgChart1"/>
    <dgm:cxn modelId="{082F4F8B-A78E-483F-B4E1-23EE1DF6BB61}" type="presParOf" srcId="{DE26E6B3-B13C-49C5-95DC-CDDA9614E5F6}" destId="{0C7F4903-0EBB-41A7-8B42-B2310AA7457F}" srcOrd="3" destOrd="0" presId="urn:microsoft.com/office/officeart/2005/8/layout/orgChart1"/>
    <dgm:cxn modelId="{0BDAACCE-3615-44DF-8721-8B3872F2B4F7}" type="presParOf" srcId="{0C7F4903-0EBB-41A7-8B42-B2310AA7457F}" destId="{B33D783A-D09C-490D-99F9-7EE1871A7BC1}" srcOrd="0" destOrd="0" presId="urn:microsoft.com/office/officeart/2005/8/layout/orgChart1"/>
    <dgm:cxn modelId="{60E49EE8-B7F2-46D2-B2C2-366336987D1B}" type="presParOf" srcId="{B33D783A-D09C-490D-99F9-7EE1871A7BC1}" destId="{AB442B25-C95C-4146-9C4F-34DF3915F8B4}" srcOrd="0" destOrd="0" presId="urn:microsoft.com/office/officeart/2005/8/layout/orgChart1"/>
    <dgm:cxn modelId="{F2874D95-E8F8-49CA-A466-BCF6CF5EB204}" type="presParOf" srcId="{B33D783A-D09C-490D-99F9-7EE1871A7BC1}" destId="{1A1B4826-B01D-4BD8-9E1C-C598B49439CD}" srcOrd="1" destOrd="0" presId="urn:microsoft.com/office/officeart/2005/8/layout/orgChart1"/>
    <dgm:cxn modelId="{84D052B9-D4A1-4C66-A352-1F6FE09D85AE}" type="presParOf" srcId="{0C7F4903-0EBB-41A7-8B42-B2310AA7457F}" destId="{49FC5C56-A143-4AE5-85AA-AD178C6C91FD}" srcOrd="1" destOrd="0" presId="urn:microsoft.com/office/officeart/2005/8/layout/orgChart1"/>
    <dgm:cxn modelId="{16041305-D7D8-4C36-95B4-BBC99E76485D}" type="presParOf" srcId="{0C7F4903-0EBB-41A7-8B42-B2310AA7457F}" destId="{02EDFBF6-9D36-4AE6-B1A1-F0F88FA828E2}" srcOrd="2" destOrd="0" presId="urn:microsoft.com/office/officeart/2005/8/layout/orgChart1"/>
    <dgm:cxn modelId="{C6392F47-CBFF-4D36-81ED-1AEC4D86C2FD}" type="presParOf" srcId="{DE26E6B3-B13C-49C5-95DC-CDDA9614E5F6}" destId="{C4B48409-F969-4574-991E-963972313063}" srcOrd="4" destOrd="0" presId="urn:microsoft.com/office/officeart/2005/8/layout/orgChart1"/>
    <dgm:cxn modelId="{93A23360-016E-4C35-BFE1-06898D6D6738}" type="presParOf" srcId="{DE26E6B3-B13C-49C5-95DC-CDDA9614E5F6}" destId="{20DECF09-780A-4222-ACAB-EEDAB54EDD53}" srcOrd="5" destOrd="0" presId="urn:microsoft.com/office/officeart/2005/8/layout/orgChart1"/>
    <dgm:cxn modelId="{5F1FDC76-7694-4D01-9636-13B1D15CABB9}" type="presParOf" srcId="{20DECF09-780A-4222-ACAB-EEDAB54EDD53}" destId="{F289649F-975A-4C4D-BECA-395D0631496F}" srcOrd="0" destOrd="0" presId="urn:microsoft.com/office/officeart/2005/8/layout/orgChart1"/>
    <dgm:cxn modelId="{3E162409-8A17-4961-9E0D-DD205333EF0A}" type="presParOf" srcId="{F289649F-975A-4C4D-BECA-395D0631496F}" destId="{B350D836-082D-4C26-9D02-C3C6EE64A661}" srcOrd="0" destOrd="0" presId="urn:microsoft.com/office/officeart/2005/8/layout/orgChart1"/>
    <dgm:cxn modelId="{FBBC7A76-1C88-407B-9B2E-A8EC9888F1B2}" type="presParOf" srcId="{F289649F-975A-4C4D-BECA-395D0631496F}" destId="{A40405C3-3B20-46FA-981D-60045E6093FD}" srcOrd="1" destOrd="0" presId="urn:microsoft.com/office/officeart/2005/8/layout/orgChart1"/>
    <dgm:cxn modelId="{A8201F7A-F153-4AD5-B40F-BDDF56B98AE9}" type="presParOf" srcId="{20DECF09-780A-4222-ACAB-EEDAB54EDD53}" destId="{81CF4E1A-7B6A-4EF4-B133-15D40C44A2AB}" srcOrd="1" destOrd="0" presId="urn:microsoft.com/office/officeart/2005/8/layout/orgChart1"/>
    <dgm:cxn modelId="{C91F3E54-B81D-4ABB-8D79-2B59E64E074B}" type="presParOf" srcId="{81CF4E1A-7B6A-4EF4-B133-15D40C44A2AB}" destId="{E6EAFF41-AACA-4F46-8957-9176D6C0D718}" srcOrd="0" destOrd="0" presId="urn:microsoft.com/office/officeart/2005/8/layout/orgChart1"/>
    <dgm:cxn modelId="{D81821D1-6F66-4ADB-8123-DB5DDFA8B6A1}" type="presParOf" srcId="{81CF4E1A-7B6A-4EF4-B133-15D40C44A2AB}" destId="{BDFD18A4-D752-4577-A8C5-3EEBDA243F37}" srcOrd="1" destOrd="0" presId="urn:microsoft.com/office/officeart/2005/8/layout/orgChart1"/>
    <dgm:cxn modelId="{CBB7D315-35E6-4CAC-B680-E483F45F29B0}" type="presParOf" srcId="{BDFD18A4-D752-4577-A8C5-3EEBDA243F37}" destId="{D7F0019A-4759-4ABB-82B2-59E3A2E2A2A4}" srcOrd="0" destOrd="0" presId="urn:microsoft.com/office/officeart/2005/8/layout/orgChart1"/>
    <dgm:cxn modelId="{67509CE9-680D-456B-A90E-08A7443E1512}" type="presParOf" srcId="{D7F0019A-4759-4ABB-82B2-59E3A2E2A2A4}" destId="{EE48D687-BB8A-4195-90BF-6C68946134FB}" srcOrd="0" destOrd="0" presId="urn:microsoft.com/office/officeart/2005/8/layout/orgChart1"/>
    <dgm:cxn modelId="{ADF4B04C-F052-4A07-8D04-6047E80105ED}" type="presParOf" srcId="{D7F0019A-4759-4ABB-82B2-59E3A2E2A2A4}" destId="{F18E6084-98E9-41A3-9E0D-D4C87E49D625}" srcOrd="1" destOrd="0" presId="urn:microsoft.com/office/officeart/2005/8/layout/orgChart1"/>
    <dgm:cxn modelId="{329FD12A-F581-4AE5-9E73-946205C960B2}" type="presParOf" srcId="{BDFD18A4-D752-4577-A8C5-3EEBDA243F37}" destId="{2129713A-36A9-4F1F-B0F7-657883FBF626}" srcOrd="1" destOrd="0" presId="urn:microsoft.com/office/officeart/2005/8/layout/orgChart1"/>
    <dgm:cxn modelId="{A96DA0B1-C005-4BFF-9550-2934B8CFCCCC}" type="presParOf" srcId="{BDFD18A4-D752-4577-A8C5-3EEBDA243F37}" destId="{6C3F28D9-ADAD-40D7-8031-34C85207E9BF}" srcOrd="2" destOrd="0" presId="urn:microsoft.com/office/officeart/2005/8/layout/orgChart1"/>
    <dgm:cxn modelId="{70066DEA-B9AC-4871-AF65-427EEC5630E5}" type="presParOf" srcId="{81CF4E1A-7B6A-4EF4-B133-15D40C44A2AB}" destId="{5E9F91FD-53D0-45BF-B900-50D5C1586226}" srcOrd="2" destOrd="0" presId="urn:microsoft.com/office/officeart/2005/8/layout/orgChart1"/>
    <dgm:cxn modelId="{F57518B2-0C4E-48B7-AC36-8F27E14B1F7D}" type="presParOf" srcId="{81CF4E1A-7B6A-4EF4-B133-15D40C44A2AB}" destId="{107A738F-19B2-42E7-A73B-B52903612792}" srcOrd="3" destOrd="0" presId="urn:microsoft.com/office/officeart/2005/8/layout/orgChart1"/>
    <dgm:cxn modelId="{79D99F8B-821A-4313-9EDA-F20C0D38E8D1}" type="presParOf" srcId="{107A738F-19B2-42E7-A73B-B52903612792}" destId="{B5953FCF-7C6E-44A4-A921-6E00F665ED39}" srcOrd="0" destOrd="0" presId="urn:microsoft.com/office/officeart/2005/8/layout/orgChart1"/>
    <dgm:cxn modelId="{140EE8A7-8EFC-41FA-AECC-C224DC4389FB}" type="presParOf" srcId="{B5953FCF-7C6E-44A4-A921-6E00F665ED39}" destId="{45D01A7B-2EEE-4911-BA3B-08E9B4C664C2}" srcOrd="0" destOrd="0" presId="urn:microsoft.com/office/officeart/2005/8/layout/orgChart1"/>
    <dgm:cxn modelId="{1426AA49-4979-4831-A7A4-26F213DD82C2}" type="presParOf" srcId="{B5953FCF-7C6E-44A4-A921-6E00F665ED39}" destId="{1D9D92CD-CD5E-4392-8DE5-EA6945621B58}" srcOrd="1" destOrd="0" presId="urn:microsoft.com/office/officeart/2005/8/layout/orgChart1"/>
    <dgm:cxn modelId="{AE5719FF-8387-4235-BC07-01B1CE5B5C4C}" type="presParOf" srcId="{107A738F-19B2-42E7-A73B-B52903612792}" destId="{AE7FDA9E-71C9-4466-BB4C-D9D0A8AC32EE}" srcOrd="1" destOrd="0" presId="urn:microsoft.com/office/officeart/2005/8/layout/orgChart1"/>
    <dgm:cxn modelId="{30B632CA-EBAE-458A-B2BB-A53AE05F8B06}" type="presParOf" srcId="{107A738F-19B2-42E7-A73B-B52903612792}" destId="{779BAEBE-88CD-4605-9339-34377D4CDCF8}" srcOrd="2" destOrd="0" presId="urn:microsoft.com/office/officeart/2005/8/layout/orgChart1"/>
    <dgm:cxn modelId="{1312A3EC-D0CA-47AE-8B69-17715D2BB429}" type="presParOf" srcId="{81CF4E1A-7B6A-4EF4-B133-15D40C44A2AB}" destId="{622D7752-75D3-47CC-8FC3-4F57F06A8D81}" srcOrd="4" destOrd="0" presId="urn:microsoft.com/office/officeart/2005/8/layout/orgChart1"/>
    <dgm:cxn modelId="{6EA3F8CB-01EA-47D3-AED3-5A91C702CAA0}" type="presParOf" srcId="{81CF4E1A-7B6A-4EF4-B133-15D40C44A2AB}" destId="{B633DB6E-DCA4-4E2A-BC7D-B29DC722AF31}" srcOrd="5" destOrd="0" presId="urn:microsoft.com/office/officeart/2005/8/layout/orgChart1"/>
    <dgm:cxn modelId="{47BA4E6B-5F4F-4E15-B6B7-7161139A3CBB}" type="presParOf" srcId="{B633DB6E-DCA4-4E2A-BC7D-B29DC722AF31}" destId="{E1CACA59-66FB-460C-8CA1-BD7DFA6D05DB}" srcOrd="0" destOrd="0" presId="urn:microsoft.com/office/officeart/2005/8/layout/orgChart1"/>
    <dgm:cxn modelId="{6D4B820C-A8CC-48F3-A6E0-D7C8A1879797}" type="presParOf" srcId="{E1CACA59-66FB-460C-8CA1-BD7DFA6D05DB}" destId="{568A3BDC-7F6B-4577-8A91-698DC6CA2F0A}" srcOrd="0" destOrd="0" presId="urn:microsoft.com/office/officeart/2005/8/layout/orgChart1"/>
    <dgm:cxn modelId="{E182CA96-E466-4332-B18E-8623AFFEF177}" type="presParOf" srcId="{E1CACA59-66FB-460C-8CA1-BD7DFA6D05DB}" destId="{9473B1FC-BEBC-4256-9F0C-782A3B6B8AA1}" srcOrd="1" destOrd="0" presId="urn:microsoft.com/office/officeart/2005/8/layout/orgChart1"/>
    <dgm:cxn modelId="{3D32CD68-0B36-47E4-A056-87CD2B16A64C}" type="presParOf" srcId="{B633DB6E-DCA4-4E2A-BC7D-B29DC722AF31}" destId="{E3EF7D64-4615-4B30-B3ED-18941414AA13}" srcOrd="1" destOrd="0" presId="urn:microsoft.com/office/officeart/2005/8/layout/orgChart1"/>
    <dgm:cxn modelId="{C125265A-9B63-491C-BC86-111711519802}" type="presParOf" srcId="{B633DB6E-DCA4-4E2A-BC7D-B29DC722AF31}" destId="{5BEE24C6-18DA-440B-8783-0CA5594AC818}" srcOrd="2" destOrd="0" presId="urn:microsoft.com/office/officeart/2005/8/layout/orgChart1"/>
    <dgm:cxn modelId="{6A63686C-D071-4212-82DB-58944A40D6FB}" type="presParOf" srcId="{20DECF09-780A-4222-ACAB-EEDAB54EDD53}" destId="{23EE7A7C-3B9B-43FE-91B2-9EE210F6E6F9}" srcOrd="2" destOrd="0" presId="urn:microsoft.com/office/officeart/2005/8/layout/orgChart1"/>
    <dgm:cxn modelId="{EB118192-8329-4203-8283-2675C1807E67}" type="presParOf" srcId="{627228F3-D783-4B07-8A9E-2982EC73A661}" destId="{3FA27D2F-1935-4CE9-B450-E856EC0A4C8B}" srcOrd="2" destOrd="0" presId="urn:microsoft.com/office/officeart/2005/8/layout/orgChart1"/>
    <dgm:cxn modelId="{36C1AF40-27BC-441A-90CA-2BA00FF783A4}" type="presParOf" srcId="{3FA27D2F-1935-4CE9-B450-E856EC0A4C8B}" destId="{D486AE80-F86E-4A13-B659-2CC215608572}" srcOrd="0" destOrd="0" presId="urn:microsoft.com/office/officeart/2005/8/layout/orgChart1"/>
    <dgm:cxn modelId="{6BD352EE-E39C-48E8-B794-0DD58E27B6DA}" type="presParOf" srcId="{3FA27D2F-1935-4CE9-B450-E856EC0A4C8B}" destId="{7697A011-7E33-4F61-9629-5F2D35CD6A5B}" srcOrd="1" destOrd="0" presId="urn:microsoft.com/office/officeart/2005/8/layout/orgChart1"/>
    <dgm:cxn modelId="{261D3EF5-69C5-40F3-B93F-55C3A26C4C19}" type="presParOf" srcId="{7697A011-7E33-4F61-9629-5F2D35CD6A5B}" destId="{8F96E27A-0867-4BE9-BECD-D063FDC9EC44}" srcOrd="0" destOrd="0" presId="urn:microsoft.com/office/officeart/2005/8/layout/orgChart1"/>
    <dgm:cxn modelId="{795C289A-5C8D-430A-B59E-8F43703CE0FA}" type="presParOf" srcId="{8F96E27A-0867-4BE9-BECD-D063FDC9EC44}" destId="{4E525B82-FF84-4D3C-990E-D68F49BA7883}" srcOrd="0" destOrd="0" presId="urn:microsoft.com/office/officeart/2005/8/layout/orgChart1"/>
    <dgm:cxn modelId="{8075C184-E87E-4DB8-8DAC-144530570A13}" type="presParOf" srcId="{8F96E27A-0867-4BE9-BECD-D063FDC9EC44}" destId="{19F6E47A-D6E0-46A8-B79D-A0AC659B1BF6}" srcOrd="1" destOrd="0" presId="urn:microsoft.com/office/officeart/2005/8/layout/orgChart1"/>
    <dgm:cxn modelId="{A9E6A95E-C6BC-442F-8FCF-B7E64C305359}" type="presParOf" srcId="{7697A011-7E33-4F61-9629-5F2D35CD6A5B}" destId="{88E8E922-D309-452B-9B90-5845C63D2C4D}" srcOrd="1" destOrd="0" presId="urn:microsoft.com/office/officeart/2005/8/layout/orgChart1"/>
    <dgm:cxn modelId="{12A28662-A620-44AB-A1AA-989F7B9708DE}" type="presParOf" srcId="{7697A011-7E33-4F61-9629-5F2D35CD6A5B}" destId="{DDC5723E-5A83-474E-BB8C-5F555FED3F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E00792-C1D1-4163-989D-00A802AEE6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AAC71D-72B4-4EB3-A59E-4979BA980A33}">
      <dgm:prSet phldrT="[Text]"/>
      <dgm:spPr/>
      <dgm:t>
        <a:bodyPr/>
        <a:lstStyle/>
        <a:p>
          <a:r>
            <a:rPr lang="en-US"/>
            <a:t>Consensus on principles </a:t>
          </a:r>
        </a:p>
      </dgm:t>
    </dgm:pt>
    <dgm:pt modelId="{5F2D6840-4EC0-4985-BE0E-E769FFE6CFB8}" type="parTrans" cxnId="{E54C2969-F5BC-466B-A347-3CABE9B3F76C}">
      <dgm:prSet/>
      <dgm:spPr/>
      <dgm:t>
        <a:bodyPr/>
        <a:lstStyle/>
        <a:p>
          <a:endParaRPr lang="en-US"/>
        </a:p>
      </dgm:t>
    </dgm:pt>
    <dgm:pt modelId="{7BC80281-AFB9-491B-91FF-38C296D8618B}" type="sibTrans" cxnId="{E54C2969-F5BC-466B-A347-3CABE9B3F76C}">
      <dgm:prSet/>
      <dgm:spPr/>
      <dgm:t>
        <a:bodyPr/>
        <a:lstStyle/>
        <a:p>
          <a:endParaRPr lang="en-US"/>
        </a:p>
      </dgm:t>
    </dgm:pt>
    <dgm:pt modelId="{92EA37A2-B21D-4D3F-BE0F-8B8564C01809}">
      <dgm:prSet phldrT="[Text]"/>
      <dgm:spPr/>
      <dgm:t>
        <a:bodyPr/>
        <a:lstStyle/>
        <a:p>
          <a:r>
            <a:rPr lang="en-US"/>
            <a:t>Environmental justice </a:t>
          </a:r>
        </a:p>
      </dgm:t>
    </dgm:pt>
    <dgm:pt modelId="{34DEB0A7-80D4-4493-ADF6-EF761E397E91}" type="parTrans" cxnId="{53083726-1FF8-4864-9804-5EAF1E5EABB1}">
      <dgm:prSet/>
      <dgm:spPr/>
      <dgm:t>
        <a:bodyPr/>
        <a:lstStyle/>
        <a:p>
          <a:endParaRPr lang="en-US"/>
        </a:p>
      </dgm:t>
    </dgm:pt>
    <dgm:pt modelId="{2C575A6D-20CA-42EE-B089-BDA9DFA612F7}" type="sibTrans" cxnId="{53083726-1FF8-4864-9804-5EAF1E5EABB1}">
      <dgm:prSet/>
      <dgm:spPr/>
      <dgm:t>
        <a:bodyPr/>
        <a:lstStyle/>
        <a:p>
          <a:endParaRPr lang="en-US"/>
        </a:p>
      </dgm:t>
    </dgm:pt>
    <dgm:pt modelId="{618458FB-BEA2-4F5B-93E4-5D2A9C9160F0}">
      <dgm:prSet phldrT="[Text]"/>
      <dgm:spPr/>
      <dgm:t>
        <a:bodyPr/>
        <a:lstStyle/>
        <a:p>
          <a:r>
            <a:rPr lang="en-US"/>
            <a:t>Equal distribution </a:t>
          </a:r>
        </a:p>
      </dgm:t>
    </dgm:pt>
    <dgm:pt modelId="{50F26532-CEA3-4FE4-9018-0D38E5A42127}" type="parTrans" cxnId="{A2587A90-2349-4459-87C9-E8D71D0F7093}">
      <dgm:prSet/>
      <dgm:spPr/>
      <dgm:t>
        <a:bodyPr/>
        <a:lstStyle/>
        <a:p>
          <a:endParaRPr lang="en-US"/>
        </a:p>
      </dgm:t>
    </dgm:pt>
    <dgm:pt modelId="{1DA4706B-D25B-4777-A878-9D72478918A6}" type="sibTrans" cxnId="{A2587A90-2349-4459-87C9-E8D71D0F7093}">
      <dgm:prSet/>
      <dgm:spPr/>
      <dgm:t>
        <a:bodyPr/>
        <a:lstStyle/>
        <a:p>
          <a:endParaRPr lang="en-US"/>
        </a:p>
      </dgm:t>
    </dgm:pt>
    <dgm:pt modelId="{ED458132-8426-4D1D-A57A-B24D3A07DA8D}">
      <dgm:prSet phldrT="[Text]"/>
      <dgm:spPr/>
      <dgm:t>
        <a:bodyPr/>
        <a:lstStyle/>
        <a:p>
          <a:r>
            <a:rPr lang="en-US"/>
            <a:t>Equal opportunities </a:t>
          </a:r>
        </a:p>
      </dgm:t>
    </dgm:pt>
    <dgm:pt modelId="{DE3D75B8-223F-4248-841B-B889BEB1C367}" type="parTrans" cxnId="{D6487641-07E3-442D-94D2-023E5C4C3D20}">
      <dgm:prSet/>
      <dgm:spPr/>
      <dgm:t>
        <a:bodyPr/>
        <a:lstStyle/>
        <a:p>
          <a:endParaRPr lang="en-US"/>
        </a:p>
      </dgm:t>
    </dgm:pt>
    <dgm:pt modelId="{57DBAFB7-F819-46EB-A05F-F3FE94A83329}" type="sibTrans" cxnId="{D6487641-07E3-442D-94D2-023E5C4C3D20}">
      <dgm:prSet/>
      <dgm:spPr/>
      <dgm:t>
        <a:bodyPr/>
        <a:lstStyle/>
        <a:p>
          <a:endParaRPr lang="en-US"/>
        </a:p>
      </dgm:t>
    </dgm:pt>
    <dgm:pt modelId="{9DB03B9D-BBD5-4ECD-849B-A77F3735E302}">
      <dgm:prSet phldrT="[Text]"/>
      <dgm:spPr/>
      <dgm:t>
        <a:bodyPr/>
        <a:lstStyle/>
        <a:p>
          <a:r>
            <a:rPr lang="en-US"/>
            <a:t>Intergenerational equality</a:t>
          </a:r>
        </a:p>
      </dgm:t>
    </dgm:pt>
    <dgm:pt modelId="{D8DE06F7-E76F-4B1D-8F62-BC4C65441FCC}" type="parTrans" cxnId="{F96C3322-B5EB-4FD4-8DD3-BBCD1A18CB0F}">
      <dgm:prSet/>
      <dgm:spPr/>
      <dgm:t>
        <a:bodyPr/>
        <a:lstStyle/>
        <a:p>
          <a:endParaRPr lang="en-US"/>
        </a:p>
      </dgm:t>
    </dgm:pt>
    <dgm:pt modelId="{E943F84A-B9CC-4A2C-9E65-FC297F1131E8}" type="sibTrans" cxnId="{F96C3322-B5EB-4FD4-8DD3-BBCD1A18CB0F}">
      <dgm:prSet/>
      <dgm:spPr/>
      <dgm:t>
        <a:bodyPr/>
        <a:lstStyle/>
        <a:p>
          <a:endParaRPr lang="en-US"/>
        </a:p>
      </dgm:t>
    </dgm:pt>
    <dgm:pt modelId="{681BA773-1BDB-4662-9BEB-F0E2AAF60676}">
      <dgm:prSet phldrT="[Text]"/>
      <dgm:spPr/>
      <dgm:t>
        <a:bodyPr/>
        <a:lstStyle/>
        <a:p>
          <a:r>
            <a:rPr lang="en-US"/>
            <a:t>Respect for nature</a:t>
          </a:r>
        </a:p>
      </dgm:t>
    </dgm:pt>
    <dgm:pt modelId="{5C0C3989-9F29-4AAD-A944-AA9F2F70AB4F}" type="parTrans" cxnId="{67058B37-FF72-4A5D-A545-BF7F78528831}">
      <dgm:prSet/>
      <dgm:spPr/>
      <dgm:t>
        <a:bodyPr/>
        <a:lstStyle/>
        <a:p>
          <a:endParaRPr lang="en-US"/>
        </a:p>
      </dgm:t>
    </dgm:pt>
    <dgm:pt modelId="{73724F87-D876-4F35-8C65-B6C2DF89DE27}" type="sibTrans" cxnId="{67058B37-FF72-4A5D-A545-BF7F78528831}">
      <dgm:prSet/>
      <dgm:spPr/>
      <dgm:t>
        <a:bodyPr/>
        <a:lstStyle/>
        <a:p>
          <a:endParaRPr lang="en-US"/>
        </a:p>
      </dgm:t>
    </dgm:pt>
    <dgm:pt modelId="{49CC27DA-7C17-4B7D-9394-0175E88FA7C6}" type="pres">
      <dgm:prSet presAssocID="{15E00792-C1D1-4163-989D-00A802AEE6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16DF5E-A33F-4B9A-9353-F19404F865A4}" type="pres">
      <dgm:prSet presAssocID="{ACAAC71D-72B4-4EB3-A59E-4979BA980A33}" presName="hierRoot1" presStyleCnt="0"/>
      <dgm:spPr/>
    </dgm:pt>
    <dgm:pt modelId="{DDBC080F-E5DB-42BE-A02F-041E5F52D732}" type="pres">
      <dgm:prSet presAssocID="{ACAAC71D-72B4-4EB3-A59E-4979BA980A33}" presName="composite" presStyleCnt="0"/>
      <dgm:spPr/>
    </dgm:pt>
    <dgm:pt modelId="{81DBF5D9-BA03-47FF-93FC-282F5CCCC415}" type="pres">
      <dgm:prSet presAssocID="{ACAAC71D-72B4-4EB3-A59E-4979BA980A33}" presName="background" presStyleLbl="node0" presStyleIdx="0" presStyleCnt="1"/>
      <dgm:spPr/>
    </dgm:pt>
    <dgm:pt modelId="{F11E7B35-5BCF-4786-AE9A-651D95B2B83B}" type="pres">
      <dgm:prSet presAssocID="{ACAAC71D-72B4-4EB3-A59E-4979BA980A33}" presName="text" presStyleLbl="fgAcc0" presStyleIdx="0" presStyleCnt="1">
        <dgm:presLayoutVars>
          <dgm:chPref val="3"/>
        </dgm:presLayoutVars>
      </dgm:prSet>
      <dgm:spPr/>
    </dgm:pt>
    <dgm:pt modelId="{7C45028A-E51F-4CD1-BBA2-AAB62833B2A2}" type="pres">
      <dgm:prSet presAssocID="{ACAAC71D-72B4-4EB3-A59E-4979BA980A33}" presName="hierChild2" presStyleCnt="0"/>
      <dgm:spPr/>
    </dgm:pt>
    <dgm:pt modelId="{31A686DB-26C5-4A41-8508-602860F15A99}" type="pres">
      <dgm:prSet presAssocID="{34DEB0A7-80D4-4493-ADF6-EF761E397E91}" presName="Name10" presStyleLbl="parChTrans1D2" presStyleIdx="0" presStyleCnt="3"/>
      <dgm:spPr/>
    </dgm:pt>
    <dgm:pt modelId="{A8BF36D3-3BB3-4DD3-B2C1-FDEADD4C359A}" type="pres">
      <dgm:prSet presAssocID="{92EA37A2-B21D-4D3F-BE0F-8B8564C01809}" presName="hierRoot2" presStyleCnt="0"/>
      <dgm:spPr/>
    </dgm:pt>
    <dgm:pt modelId="{EF2E92A0-C2C8-4FAF-BC13-4BF36C91D46C}" type="pres">
      <dgm:prSet presAssocID="{92EA37A2-B21D-4D3F-BE0F-8B8564C01809}" presName="composite2" presStyleCnt="0"/>
      <dgm:spPr/>
    </dgm:pt>
    <dgm:pt modelId="{49B7011A-B102-4270-8F7E-51D528260A32}" type="pres">
      <dgm:prSet presAssocID="{92EA37A2-B21D-4D3F-BE0F-8B8564C01809}" presName="background2" presStyleLbl="node2" presStyleIdx="0" presStyleCnt="3"/>
      <dgm:spPr/>
    </dgm:pt>
    <dgm:pt modelId="{4463E326-7D00-492D-8193-378ED39FDC6F}" type="pres">
      <dgm:prSet presAssocID="{92EA37A2-B21D-4D3F-BE0F-8B8564C01809}" presName="text2" presStyleLbl="fgAcc2" presStyleIdx="0" presStyleCnt="3">
        <dgm:presLayoutVars>
          <dgm:chPref val="3"/>
        </dgm:presLayoutVars>
      </dgm:prSet>
      <dgm:spPr/>
    </dgm:pt>
    <dgm:pt modelId="{F34DABCA-25F9-4F16-9F73-9AA97C066C3E}" type="pres">
      <dgm:prSet presAssocID="{92EA37A2-B21D-4D3F-BE0F-8B8564C01809}" presName="hierChild3" presStyleCnt="0"/>
      <dgm:spPr/>
    </dgm:pt>
    <dgm:pt modelId="{56119947-3DB3-46F3-91A9-13649C6C6BD8}" type="pres">
      <dgm:prSet presAssocID="{50F26532-CEA3-4FE4-9018-0D38E5A42127}" presName="Name17" presStyleLbl="parChTrans1D3" presStyleIdx="0" presStyleCnt="2"/>
      <dgm:spPr/>
    </dgm:pt>
    <dgm:pt modelId="{4F4D6A67-186C-4ED9-B82F-41409BD5B401}" type="pres">
      <dgm:prSet presAssocID="{618458FB-BEA2-4F5B-93E4-5D2A9C9160F0}" presName="hierRoot3" presStyleCnt="0"/>
      <dgm:spPr/>
    </dgm:pt>
    <dgm:pt modelId="{C0D71522-211E-4BD8-B7A9-12D9EBCD3E51}" type="pres">
      <dgm:prSet presAssocID="{618458FB-BEA2-4F5B-93E4-5D2A9C9160F0}" presName="composite3" presStyleCnt="0"/>
      <dgm:spPr/>
    </dgm:pt>
    <dgm:pt modelId="{46B7BE86-25C6-4D89-BCB2-3E310A5872E7}" type="pres">
      <dgm:prSet presAssocID="{618458FB-BEA2-4F5B-93E4-5D2A9C9160F0}" presName="background3" presStyleLbl="node3" presStyleIdx="0" presStyleCnt="2"/>
      <dgm:spPr/>
    </dgm:pt>
    <dgm:pt modelId="{AFB0D965-E0F7-44E1-95BB-2CB09A4150C5}" type="pres">
      <dgm:prSet presAssocID="{618458FB-BEA2-4F5B-93E4-5D2A9C9160F0}" presName="text3" presStyleLbl="fgAcc3" presStyleIdx="0" presStyleCnt="2">
        <dgm:presLayoutVars>
          <dgm:chPref val="3"/>
        </dgm:presLayoutVars>
      </dgm:prSet>
      <dgm:spPr/>
    </dgm:pt>
    <dgm:pt modelId="{807B6116-3AAA-4524-B916-950274DB9787}" type="pres">
      <dgm:prSet presAssocID="{618458FB-BEA2-4F5B-93E4-5D2A9C9160F0}" presName="hierChild4" presStyleCnt="0"/>
      <dgm:spPr/>
    </dgm:pt>
    <dgm:pt modelId="{54276849-3E14-4B5C-8CE0-51A15FB4023F}" type="pres">
      <dgm:prSet presAssocID="{DE3D75B8-223F-4248-841B-B889BEB1C367}" presName="Name17" presStyleLbl="parChTrans1D3" presStyleIdx="1" presStyleCnt="2"/>
      <dgm:spPr/>
    </dgm:pt>
    <dgm:pt modelId="{C531350C-4C73-4D1D-9664-2631B4C144F7}" type="pres">
      <dgm:prSet presAssocID="{ED458132-8426-4D1D-A57A-B24D3A07DA8D}" presName="hierRoot3" presStyleCnt="0"/>
      <dgm:spPr/>
    </dgm:pt>
    <dgm:pt modelId="{EC021FDD-C574-4240-A6D0-0C86CCE17A59}" type="pres">
      <dgm:prSet presAssocID="{ED458132-8426-4D1D-A57A-B24D3A07DA8D}" presName="composite3" presStyleCnt="0"/>
      <dgm:spPr/>
    </dgm:pt>
    <dgm:pt modelId="{0BFAB494-5C61-4B73-9387-7D8DCAACE453}" type="pres">
      <dgm:prSet presAssocID="{ED458132-8426-4D1D-A57A-B24D3A07DA8D}" presName="background3" presStyleLbl="node3" presStyleIdx="1" presStyleCnt="2"/>
      <dgm:spPr/>
    </dgm:pt>
    <dgm:pt modelId="{949CB740-75A0-4C52-A9BC-936D12D78591}" type="pres">
      <dgm:prSet presAssocID="{ED458132-8426-4D1D-A57A-B24D3A07DA8D}" presName="text3" presStyleLbl="fgAcc3" presStyleIdx="1" presStyleCnt="2">
        <dgm:presLayoutVars>
          <dgm:chPref val="3"/>
        </dgm:presLayoutVars>
      </dgm:prSet>
      <dgm:spPr/>
    </dgm:pt>
    <dgm:pt modelId="{A4FE5F8F-9605-4B8C-A7F0-AFEC8ADDFFA6}" type="pres">
      <dgm:prSet presAssocID="{ED458132-8426-4D1D-A57A-B24D3A07DA8D}" presName="hierChild4" presStyleCnt="0"/>
      <dgm:spPr/>
    </dgm:pt>
    <dgm:pt modelId="{89B44866-795C-4A63-BC64-171D941FA834}" type="pres">
      <dgm:prSet presAssocID="{D8DE06F7-E76F-4B1D-8F62-BC4C65441FCC}" presName="Name10" presStyleLbl="parChTrans1D2" presStyleIdx="1" presStyleCnt="3"/>
      <dgm:spPr/>
    </dgm:pt>
    <dgm:pt modelId="{39F3E671-A254-4B60-9A8B-A9CFEFA58081}" type="pres">
      <dgm:prSet presAssocID="{9DB03B9D-BBD5-4ECD-849B-A77F3735E302}" presName="hierRoot2" presStyleCnt="0"/>
      <dgm:spPr/>
    </dgm:pt>
    <dgm:pt modelId="{D294BCD7-C45F-416B-9CB3-6372E74D2117}" type="pres">
      <dgm:prSet presAssocID="{9DB03B9D-BBD5-4ECD-849B-A77F3735E302}" presName="composite2" presStyleCnt="0"/>
      <dgm:spPr/>
    </dgm:pt>
    <dgm:pt modelId="{307E5F28-E1C5-4A4E-8F06-381DCAE2DF27}" type="pres">
      <dgm:prSet presAssocID="{9DB03B9D-BBD5-4ECD-849B-A77F3735E302}" presName="background2" presStyleLbl="node2" presStyleIdx="1" presStyleCnt="3"/>
      <dgm:spPr/>
    </dgm:pt>
    <dgm:pt modelId="{0888E2E7-2C59-44A8-91CA-067C301627EC}" type="pres">
      <dgm:prSet presAssocID="{9DB03B9D-BBD5-4ECD-849B-A77F3735E302}" presName="text2" presStyleLbl="fgAcc2" presStyleIdx="1" presStyleCnt="3">
        <dgm:presLayoutVars>
          <dgm:chPref val="3"/>
        </dgm:presLayoutVars>
      </dgm:prSet>
      <dgm:spPr/>
    </dgm:pt>
    <dgm:pt modelId="{F492959D-A473-4622-8965-F71CBC6F6964}" type="pres">
      <dgm:prSet presAssocID="{9DB03B9D-BBD5-4ECD-849B-A77F3735E302}" presName="hierChild3" presStyleCnt="0"/>
      <dgm:spPr/>
    </dgm:pt>
    <dgm:pt modelId="{8DA4BC94-C77E-4C0F-81EE-57E00F7D1934}" type="pres">
      <dgm:prSet presAssocID="{5C0C3989-9F29-4AAD-A944-AA9F2F70AB4F}" presName="Name10" presStyleLbl="parChTrans1D2" presStyleIdx="2" presStyleCnt="3"/>
      <dgm:spPr/>
    </dgm:pt>
    <dgm:pt modelId="{DD338EAB-2AB9-4E73-AC60-B7E40C4270B7}" type="pres">
      <dgm:prSet presAssocID="{681BA773-1BDB-4662-9BEB-F0E2AAF60676}" presName="hierRoot2" presStyleCnt="0"/>
      <dgm:spPr/>
    </dgm:pt>
    <dgm:pt modelId="{F5FD9F14-5CF1-4D0B-B8E4-F668E8DE9B46}" type="pres">
      <dgm:prSet presAssocID="{681BA773-1BDB-4662-9BEB-F0E2AAF60676}" presName="composite2" presStyleCnt="0"/>
      <dgm:spPr/>
    </dgm:pt>
    <dgm:pt modelId="{97F7A4DB-CDB7-47CA-A041-B229F9AD17BD}" type="pres">
      <dgm:prSet presAssocID="{681BA773-1BDB-4662-9BEB-F0E2AAF60676}" presName="background2" presStyleLbl="node2" presStyleIdx="2" presStyleCnt="3"/>
      <dgm:spPr/>
    </dgm:pt>
    <dgm:pt modelId="{FC29D1DD-0B0B-4E5D-A427-9C2B2A93BD33}" type="pres">
      <dgm:prSet presAssocID="{681BA773-1BDB-4662-9BEB-F0E2AAF60676}" presName="text2" presStyleLbl="fgAcc2" presStyleIdx="2" presStyleCnt="3">
        <dgm:presLayoutVars>
          <dgm:chPref val="3"/>
        </dgm:presLayoutVars>
      </dgm:prSet>
      <dgm:spPr/>
    </dgm:pt>
    <dgm:pt modelId="{EA42719E-7DC9-40DA-9EC3-37A4D28F8618}" type="pres">
      <dgm:prSet presAssocID="{681BA773-1BDB-4662-9BEB-F0E2AAF60676}" presName="hierChild3" presStyleCnt="0"/>
      <dgm:spPr/>
    </dgm:pt>
  </dgm:ptLst>
  <dgm:cxnLst>
    <dgm:cxn modelId="{9027021C-E5C3-4C80-95E1-F8862528C827}" type="presOf" srcId="{9DB03B9D-BBD5-4ECD-849B-A77F3735E302}" destId="{0888E2E7-2C59-44A8-91CA-067C301627EC}" srcOrd="0" destOrd="0" presId="urn:microsoft.com/office/officeart/2005/8/layout/hierarchy1"/>
    <dgm:cxn modelId="{F96C3322-B5EB-4FD4-8DD3-BBCD1A18CB0F}" srcId="{ACAAC71D-72B4-4EB3-A59E-4979BA980A33}" destId="{9DB03B9D-BBD5-4ECD-849B-A77F3735E302}" srcOrd="1" destOrd="0" parTransId="{D8DE06F7-E76F-4B1D-8F62-BC4C65441FCC}" sibTransId="{E943F84A-B9CC-4A2C-9E65-FC297F1131E8}"/>
    <dgm:cxn modelId="{53083726-1FF8-4864-9804-5EAF1E5EABB1}" srcId="{ACAAC71D-72B4-4EB3-A59E-4979BA980A33}" destId="{92EA37A2-B21D-4D3F-BE0F-8B8564C01809}" srcOrd="0" destOrd="0" parTransId="{34DEB0A7-80D4-4493-ADF6-EF761E397E91}" sibTransId="{2C575A6D-20CA-42EE-B089-BDA9DFA612F7}"/>
    <dgm:cxn modelId="{67058B37-FF72-4A5D-A545-BF7F78528831}" srcId="{ACAAC71D-72B4-4EB3-A59E-4979BA980A33}" destId="{681BA773-1BDB-4662-9BEB-F0E2AAF60676}" srcOrd="2" destOrd="0" parTransId="{5C0C3989-9F29-4AAD-A944-AA9F2F70AB4F}" sibTransId="{73724F87-D876-4F35-8C65-B6C2DF89DE27}"/>
    <dgm:cxn modelId="{D6487641-07E3-442D-94D2-023E5C4C3D20}" srcId="{92EA37A2-B21D-4D3F-BE0F-8B8564C01809}" destId="{ED458132-8426-4D1D-A57A-B24D3A07DA8D}" srcOrd="1" destOrd="0" parTransId="{DE3D75B8-223F-4248-841B-B889BEB1C367}" sibTransId="{57DBAFB7-F819-46EB-A05F-F3FE94A83329}"/>
    <dgm:cxn modelId="{E54C2969-F5BC-466B-A347-3CABE9B3F76C}" srcId="{15E00792-C1D1-4163-989D-00A802AEE66E}" destId="{ACAAC71D-72B4-4EB3-A59E-4979BA980A33}" srcOrd="0" destOrd="0" parTransId="{5F2D6840-4EC0-4985-BE0E-E769FFE6CFB8}" sibTransId="{7BC80281-AFB9-491B-91FF-38C296D8618B}"/>
    <dgm:cxn modelId="{23605580-CF8B-4B2B-95A6-9815E2282D68}" type="presOf" srcId="{5C0C3989-9F29-4AAD-A944-AA9F2F70AB4F}" destId="{8DA4BC94-C77E-4C0F-81EE-57E00F7D1934}" srcOrd="0" destOrd="0" presId="urn:microsoft.com/office/officeart/2005/8/layout/hierarchy1"/>
    <dgm:cxn modelId="{995F1B8E-F0A0-4D58-B238-381D83F67A7C}" type="presOf" srcId="{681BA773-1BDB-4662-9BEB-F0E2AAF60676}" destId="{FC29D1DD-0B0B-4E5D-A427-9C2B2A93BD33}" srcOrd="0" destOrd="0" presId="urn:microsoft.com/office/officeart/2005/8/layout/hierarchy1"/>
    <dgm:cxn modelId="{A2587A90-2349-4459-87C9-E8D71D0F7093}" srcId="{92EA37A2-B21D-4D3F-BE0F-8B8564C01809}" destId="{618458FB-BEA2-4F5B-93E4-5D2A9C9160F0}" srcOrd="0" destOrd="0" parTransId="{50F26532-CEA3-4FE4-9018-0D38E5A42127}" sibTransId="{1DA4706B-D25B-4777-A878-9D72478918A6}"/>
    <dgm:cxn modelId="{9B0CEE9F-058B-40DD-882F-887712E898A1}" type="presOf" srcId="{50F26532-CEA3-4FE4-9018-0D38E5A42127}" destId="{56119947-3DB3-46F3-91A9-13649C6C6BD8}" srcOrd="0" destOrd="0" presId="urn:microsoft.com/office/officeart/2005/8/layout/hierarchy1"/>
    <dgm:cxn modelId="{01BB38A4-715A-4896-AAB5-CBB3494D25C6}" type="presOf" srcId="{15E00792-C1D1-4163-989D-00A802AEE66E}" destId="{49CC27DA-7C17-4B7D-9394-0175E88FA7C6}" srcOrd="0" destOrd="0" presId="urn:microsoft.com/office/officeart/2005/8/layout/hierarchy1"/>
    <dgm:cxn modelId="{0EF881B9-AF07-4280-A319-750C569DF88A}" type="presOf" srcId="{ED458132-8426-4D1D-A57A-B24D3A07DA8D}" destId="{949CB740-75A0-4C52-A9BC-936D12D78591}" srcOrd="0" destOrd="0" presId="urn:microsoft.com/office/officeart/2005/8/layout/hierarchy1"/>
    <dgm:cxn modelId="{AE8837BA-7106-49D2-BA21-3E07963A543E}" type="presOf" srcId="{DE3D75B8-223F-4248-841B-B889BEB1C367}" destId="{54276849-3E14-4B5C-8CE0-51A15FB4023F}" srcOrd="0" destOrd="0" presId="urn:microsoft.com/office/officeart/2005/8/layout/hierarchy1"/>
    <dgm:cxn modelId="{0FBCD8CC-ADCF-46A2-ABEC-EC13356EFD38}" type="presOf" srcId="{ACAAC71D-72B4-4EB3-A59E-4979BA980A33}" destId="{F11E7B35-5BCF-4786-AE9A-651D95B2B83B}" srcOrd="0" destOrd="0" presId="urn:microsoft.com/office/officeart/2005/8/layout/hierarchy1"/>
    <dgm:cxn modelId="{A0B2CDDC-6CDE-485E-A821-9A271022297E}" type="presOf" srcId="{618458FB-BEA2-4F5B-93E4-5D2A9C9160F0}" destId="{AFB0D965-E0F7-44E1-95BB-2CB09A4150C5}" srcOrd="0" destOrd="0" presId="urn:microsoft.com/office/officeart/2005/8/layout/hierarchy1"/>
    <dgm:cxn modelId="{489961E7-7985-4419-B5AC-A30FAD0E39B8}" type="presOf" srcId="{D8DE06F7-E76F-4B1D-8F62-BC4C65441FCC}" destId="{89B44866-795C-4A63-BC64-171D941FA834}" srcOrd="0" destOrd="0" presId="urn:microsoft.com/office/officeart/2005/8/layout/hierarchy1"/>
    <dgm:cxn modelId="{D34A96F1-B706-43D5-882D-602C2287A5C0}" type="presOf" srcId="{34DEB0A7-80D4-4493-ADF6-EF761E397E91}" destId="{31A686DB-26C5-4A41-8508-602860F15A99}" srcOrd="0" destOrd="0" presId="urn:microsoft.com/office/officeart/2005/8/layout/hierarchy1"/>
    <dgm:cxn modelId="{E7E9CBFB-0CC8-4F77-A507-1D728FA5A410}" type="presOf" srcId="{92EA37A2-B21D-4D3F-BE0F-8B8564C01809}" destId="{4463E326-7D00-492D-8193-378ED39FDC6F}" srcOrd="0" destOrd="0" presId="urn:microsoft.com/office/officeart/2005/8/layout/hierarchy1"/>
    <dgm:cxn modelId="{6FCF4181-BE79-476E-BEBE-C5CFF3C5FC53}" type="presParOf" srcId="{49CC27DA-7C17-4B7D-9394-0175E88FA7C6}" destId="{FB16DF5E-A33F-4B9A-9353-F19404F865A4}" srcOrd="0" destOrd="0" presId="urn:microsoft.com/office/officeart/2005/8/layout/hierarchy1"/>
    <dgm:cxn modelId="{A03F3193-D5EB-4C15-8274-14F2FDF4EB58}" type="presParOf" srcId="{FB16DF5E-A33F-4B9A-9353-F19404F865A4}" destId="{DDBC080F-E5DB-42BE-A02F-041E5F52D732}" srcOrd="0" destOrd="0" presId="urn:microsoft.com/office/officeart/2005/8/layout/hierarchy1"/>
    <dgm:cxn modelId="{6AAC8D22-F85D-40E8-BF0D-44D8383CF531}" type="presParOf" srcId="{DDBC080F-E5DB-42BE-A02F-041E5F52D732}" destId="{81DBF5D9-BA03-47FF-93FC-282F5CCCC415}" srcOrd="0" destOrd="0" presId="urn:microsoft.com/office/officeart/2005/8/layout/hierarchy1"/>
    <dgm:cxn modelId="{D462224F-3A03-4431-A4C4-5DE7A396A816}" type="presParOf" srcId="{DDBC080F-E5DB-42BE-A02F-041E5F52D732}" destId="{F11E7B35-5BCF-4786-AE9A-651D95B2B83B}" srcOrd="1" destOrd="0" presId="urn:microsoft.com/office/officeart/2005/8/layout/hierarchy1"/>
    <dgm:cxn modelId="{EF8B5F8C-B5B3-4A8C-A616-A4198664A837}" type="presParOf" srcId="{FB16DF5E-A33F-4B9A-9353-F19404F865A4}" destId="{7C45028A-E51F-4CD1-BBA2-AAB62833B2A2}" srcOrd="1" destOrd="0" presId="urn:microsoft.com/office/officeart/2005/8/layout/hierarchy1"/>
    <dgm:cxn modelId="{1A0F51F5-B065-40B2-A752-4258D53880C6}" type="presParOf" srcId="{7C45028A-E51F-4CD1-BBA2-AAB62833B2A2}" destId="{31A686DB-26C5-4A41-8508-602860F15A99}" srcOrd="0" destOrd="0" presId="urn:microsoft.com/office/officeart/2005/8/layout/hierarchy1"/>
    <dgm:cxn modelId="{E391840D-1C29-40EB-9E38-83F765117499}" type="presParOf" srcId="{7C45028A-E51F-4CD1-BBA2-AAB62833B2A2}" destId="{A8BF36D3-3BB3-4DD3-B2C1-FDEADD4C359A}" srcOrd="1" destOrd="0" presId="urn:microsoft.com/office/officeart/2005/8/layout/hierarchy1"/>
    <dgm:cxn modelId="{2583CC8C-2367-4CBA-868F-483645BF5ED6}" type="presParOf" srcId="{A8BF36D3-3BB3-4DD3-B2C1-FDEADD4C359A}" destId="{EF2E92A0-C2C8-4FAF-BC13-4BF36C91D46C}" srcOrd="0" destOrd="0" presId="urn:microsoft.com/office/officeart/2005/8/layout/hierarchy1"/>
    <dgm:cxn modelId="{54A37CDB-3AF7-4EE7-852F-2EC3C1FB35C1}" type="presParOf" srcId="{EF2E92A0-C2C8-4FAF-BC13-4BF36C91D46C}" destId="{49B7011A-B102-4270-8F7E-51D528260A32}" srcOrd="0" destOrd="0" presId="urn:microsoft.com/office/officeart/2005/8/layout/hierarchy1"/>
    <dgm:cxn modelId="{893A5829-2286-43C8-AF41-4FFE472E9868}" type="presParOf" srcId="{EF2E92A0-C2C8-4FAF-BC13-4BF36C91D46C}" destId="{4463E326-7D00-492D-8193-378ED39FDC6F}" srcOrd="1" destOrd="0" presId="urn:microsoft.com/office/officeart/2005/8/layout/hierarchy1"/>
    <dgm:cxn modelId="{F48C959A-4F49-47F5-9226-8271321B147D}" type="presParOf" srcId="{A8BF36D3-3BB3-4DD3-B2C1-FDEADD4C359A}" destId="{F34DABCA-25F9-4F16-9F73-9AA97C066C3E}" srcOrd="1" destOrd="0" presId="urn:microsoft.com/office/officeart/2005/8/layout/hierarchy1"/>
    <dgm:cxn modelId="{C7FC117A-A6E4-466B-9C08-0D9DE5E593A9}" type="presParOf" srcId="{F34DABCA-25F9-4F16-9F73-9AA97C066C3E}" destId="{56119947-3DB3-46F3-91A9-13649C6C6BD8}" srcOrd="0" destOrd="0" presId="urn:microsoft.com/office/officeart/2005/8/layout/hierarchy1"/>
    <dgm:cxn modelId="{CBA4F0A4-F80E-4CEF-8941-CDBC007C6AEB}" type="presParOf" srcId="{F34DABCA-25F9-4F16-9F73-9AA97C066C3E}" destId="{4F4D6A67-186C-4ED9-B82F-41409BD5B401}" srcOrd="1" destOrd="0" presId="urn:microsoft.com/office/officeart/2005/8/layout/hierarchy1"/>
    <dgm:cxn modelId="{1F637D35-0045-49E8-906C-01C1FE83930C}" type="presParOf" srcId="{4F4D6A67-186C-4ED9-B82F-41409BD5B401}" destId="{C0D71522-211E-4BD8-B7A9-12D9EBCD3E51}" srcOrd="0" destOrd="0" presId="urn:microsoft.com/office/officeart/2005/8/layout/hierarchy1"/>
    <dgm:cxn modelId="{1A9B7991-0F04-4452-8BA0-CD74B3D64442}" type="presParOf" srcId="{C0D71522-211E-4BD8-B7A9-12D9EBCD3E51}" destId="{46B7BE86-25C6-4D89-BCB2-3E310A5872E7}" srcOrd="0" destOrd="0" presId="urn:microsoft.com/office/officeart/2005/8/layout/hierarchy1"/>
    <dgm:cxn modelId="{744BD222-C2BA-47FC-A5F3-63023EA76C1D}" type="presParOf" srcId="{C0D71522-211E-4BD8-B7A9-12D9EBCD3E51}" destId="{AFB0D965-E0F7-44E1-95BB-2CB09A4150C5}" srcOrd="1" destOrd="0" presId="urn:microsoft.com/office/officeart/2005/8/layout/hierarchy1"/>
    <dgm:cxn modelId="{19A744CF-3C77-41C0-9F12-388D5830A125}" type="presParOf" srcId="{4F4D6A67-186C-4ED9-B82F-41409BD5B401}" destId="{807B6116-3AAA-4524-B916-950274DB9787}" srcOrd="1" destOrd="0" presId="urn:microsoft.com/office/officeart/2005/8/layout/hierarchy1"/>
    <dgm:cxn modelId="{B9C48AAF-CBE3-4558-8095-4BDB3528C624}" type="presParOf" srcId="{F34DABCA-25F9-4F16-9F73-9AA97C066C3E}" destId="{54276849-3E14-4B5C-8CE0-51A15FB4023F}" srcOrd="2" destOrd="0" presId="urn:microsoft.com/office/officeart/2005/8/layout/hierarchy1"/>
    <dgm:cxn modelId="{40D61AD5-83A2-4B85-94E9-89977A615115}" type="presParOf" srcId="{F34DABCA-25F9-4F16-9F73-9AA97C066C3E}" destId="{C531350C-4C73-4D1D-9664-2631B4C144F7}" srcOrd="3" destOrd="0" presId="urn:microsoft.com/office/officeart/2005/8/layout/hierarchy1"/>
    <dgm:cxn modelId="{B55114E5-7998-492C-9103-1AE3B0DF0F9B}" type="presParOf" srcId="{C531350C-4C73-4D1D-9664-2631B4C144F7}" destId="{EC021FDD-C574-4240-A6D0-0C86CCE17A59}" srcOrd="0" destOrd="0" presId="urn:microsoft.com/office/officeart/2005/8/layout/hierarchy1"/>
    <dgm:cxn modelId="{867B629F-4B6E-4E89-B806-661733E2AC8C}" type="presParOf" srcId="{EC021FDD-C574-4240-A6D0-0C86CCE17A59}" destId="{0BFAB494-5C61-4B73-9387-7D8DCAACE453}" srcOrd="0" destOrd="0" presId="urn:microsoft.com/office/officeart/2005/8/layout/hierarchy1"/>
    <dgm:cxn modelId="{05CED1D6-7717-43C8-9D19-7B729859E7E5}" type="presParOf" srcId="{EC021FDD-C574-4240-A6D0-0C86CCE17A59}" destId="{949CB740-75A0-4C52-A9BC-936D12D78591}" srcOrd="1" destOrd="0" presId="urn:microsoft.com/office/officeart/2005/8/layout/hierarchy1"/>
    <dgm:cxn modelId="{4A14D033-6F2F-4604-BF34-1B27C2E50693}" type="presParOf" srcId="{C531350C-4C73-4D1D-9664-2631B4C144F7}" destId="{A4FE5F8F-9605-4B8C-A7F0-AFEC8ADDFFA6}" srcOrd="1" destOrd="0" presId="urn:microsoft.com/office/officeart/2005/8/layout/hierarchy1"/>
    <dgm:cxn modelId="{2053A3EC-0488-4602-B1F2-BC2F403510A2}" type="presParOf" srcId="{7C45028A-E51F-4CD1-BBA2-AAB62833B2A2}" destId="{89B44866-795C-4A63-BC64-171D941FA834}" srcOrd="2" destOrd="0" presId="urn:microsoft.com/office/officeart/2005/8/layout/hierarchy1"/>
    <dgm:cxn modelId="{770F42E9-8E63-4DCD-A282-177E8648ADF3}" type="presParOf" srcId="{7C45028A-E51F-4CD1-BBA2-AAB62833B2A2}" destId="{39F3E671-A254-4B60-9A8B-A9CFEFA58081}" srcOrd="3" destOrd="0" presId="urn:microsoft.com/office/officeart/2005/8/layout/hierarchy1"/>
    <dgm:cxn modelId="{64E3FCDE-BD2B-4167-9086-5CF521C31E5C}" type="presParOf" srcId="{39F3E671-A254-4B60-9A8B-A9CFEFA58081}" destId="{D294BCD7-C45F-416B-9CB3-6372E74D2117}" srcOrd="0" destOrd="0" presId="urn:microsoft.com/office/officeart/2005/8/layout/hierarchy1"/>
    <dgm:cxn modelId="{60E2404F-B118-4277-90B7-69C209890A93}" type="presParOf" srcId="{D294BCD7-C45F-416B-9CB3-6372E74D2117}" destId="{307E5F28-E1C5-4A4E-8F06-381DCAE2DF27}" srcOrd="0" destOrd="0" presId="urn:microsoft.com/office/officeart/2005/8/layout/hierarchy1"/>
    <dgm:cxn modelId="{35FF14DF-9E56-462B-844F-A1C2C630D4E7}" type="presParOf" srcId="{D294BCD7-C45F-416B-9CB3-6372E74D2117}" destId="{0888E2E7-2C59-44A8-91CA-067C301627EC}" srcOrd="1" destOrd="0" presId="urn:microsoft.com/office/officeart/2005/8/layout/hierarchy1"/>
    <dgm:cxn modelId="{07CFBAAE-1772-4B46-B0F4-F8DE8847E6EF}" type="presParOf" srcId="{39F3E671-A254-4B60-9A8B-A9CFEFA58081}" destId="{F492959D-A473-4622-8965-F71CBC6F6964}" srcOrd="1" destOrd="0" presId="urn:microsoft.com/office/officeart/2005/8/layout/hierarchy1"/>
    <dgm:cxn modelId="{706DE909-6226-4D0E-910E-8C82A3DDB5A4}" type="presParOf" srcId="{7C45028A-E51F-4CD1-BBA2-AAB62833B2A2}" destId="{8DA4BC94-C77E-4C0F-81EE-57E00F7D1934}" srcOrd="4" destOrd="0" presId="urn:microsoft.com/office/officeart/2005/8/layout/hierarchy1"/>
    <dgm:cxn modelId="{79C13A5D-E1CB-4317-9C19-4DD64B9991B7}" type="presParOf" srcId="{7C45028A-E51F-4CD1-BBA2-AAB62833B2A2}" destId="{DD338EAB-2AB9-4E73-AC60-B7E40C4270B7}" srcOrd="5" destOrd="0" presId="urn:microsoft.com/office/officeart/2005/8/layout/hierarchy1"/>
    <dgm:cxn modelId="{0FA54FCA-2A69-477A-8227-81B64006EAA6}" type="presParOf" srcId="{DD338EAB-2AB9-4E73-AC60-B7E40C4270B7}" destId="{F5FD9F14-5CF1-4D0B-B8E4-F668E8DE9B46}" srcOrd="0" destOrd="0" presId="urn:microsoft.com/office/officeart/2005/8/layout/hierarchy1"/>
    <dgm:cxn modelId="{5774F70E-13C3-4E46-B0F4-C04D68312FA8}" type="presParOf" srcId="{F5FD9F14-5CF1-4D0B-B8E4-F668E8DE9B46}" destId="{97F7A4DB-CDB7-47CA-A041-B229F9AD17BD}" srcOrd="0" destOrd="0" presId="urn:microsoft.com/office/officeart/2005/8/layout/hierarchy1"/>
    <dgm:cxn modelId="{59AAFABD-9975-463D-B1DC-9B2227439039}" type="presParOf" srcId="{F5FD9F14-5CF1-4D0B-B8E4-F668E8DE9B46}" destId="{FC29D1DD-0B0B-4E5D-A427-9C2B2A93BD33}" srcOrd="1" destOrd="0" presId="urn:microsoft.com/office/officeart/2005/8/layout/hierarchy1"/>
    <dgm:cxn modelId="{917D4A53-EDD9-430C-A6C3-3C46CF1B2680}" type="presParOf" srcId="{DD338EAB-2AB9-4E73-AC60-B7E40C4270B7}" destId="{EA42719E-7DC9-40DA-9EC3-37A4D28F86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776AC5-3BED-45D7-A87A-88C5989595F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28CD88-7FE4-481F-AB4F-F672F0E40036}">
      <dgm:prSet phldrT="[Text]"/>
      <dgm:spPr/>
      <dgm:t>
        <a:bodyPr/>
        <a:lstStyle/>
        <a:p>
          <a:r>
            <a:rPr lang="en-US" sz="2800"/>
            <a:t>Change consumerist lifestyle</a:t>
          </a:r>
        </a:p>
      </dgm:t>
    </dgm:pt>
    <dgm:pt modelId="{9CF60484-214C-4739-B107-46D1DF730F67}" type="parTrans" cxnId="{72CC6E87-2E6A-45E1-AF72-03A86F3A8BC8}">
      <dgm:prSet/>
      <dgm:spPr/>
      <dgm:t>
        <a:bodyPr/>
        <a:lstStyle/>
        <a:p>
          <a:endParaRPr lang="en-US"/>
        </a:p>
      </dgm:t>
    </dgm:pt>
    <dgm:pt modelId="{24E9C82C-B5D8-4199-9E57-FBA54168806B}" type="sibTrans" cxnId="{72CC6E87-2E6A-45E1-AF72-03A86F3A8BC8}">
      <dgm:prSet/>
      <dgm:spPr/>
      <dgm:t>
        <a:bodyPr/>
        <a:lstStyle/>
        <a:p>
          <a:endParaRPr lang="en-US"/>
        </a:p>
      </dgm:t>
    </dgm:pt>
    <dgm:pt modelId="{14E0A3D8-1534-46F9-8997-D59C56123E77}">
      <dgm:prSet phldrT="[Text]"/>
      <dgm:spPr/>
      <dgm:t>
        <a:bodyPr/>
        <a:lstStyle/>
        <a:p>
          <a:r>
            <a:rPr lang="en-US" sz="2800"/>
            <a:t>Rectify unjust political order </a:t>
          </a:r>
        </a:p>
      </dgm:t>
    </dgm:pt>
    <dgm:pt modelId="{AC58DC5A-F8B7-4D63-8240-F2082E83AB17}" type="parTrans" cxnId="{734C94A6-DC16-448C-AC62-006FC8EC2BF8}">
      <dgm:prSet/>
      <dgm:spPr/>
      <dgm:t>
        <a:bodyPr/>
        <a:lstStyle/>
        <a:p>
          <a:endParaRPr lang="en-US"/>
        </a:p>
      </dgm:t>
    </dgm:pt>
    <dgm:pt modelId="{5DD2D9D5-DE5A-40C3-B9A1-99D3FD58DCE8}" type="sibTrans" cxnId="{734C94A6-DC16-448C-AC62-006FC8EC2BF8}">
      <dgm:prSet/>
      <dgm:spPr/>
      <dgm:t>
        <a:bodyPr/>
        <a:lstStyle/>
        <a:p>
          <a:endParaRPr lang="en-US"/>
        </a:p>
      </dgm:t>
    </dgm:pt>
    <dgm:pt modelId="{EE16D97D-52B9-40A1-8B20-801EDDE78C06}">
      <dgm:prSet phldrT="[Text]"/>
      <dgm:spPr/>
      <dgm:t>
        <a:bodyPr/>
        <a:lstStyle/>
        <a:p>
          <a:r>
            <a:rPr lang="en-US" sz="2800"/>
            <a:t>Rebuild a philosophy that is morally responsible towards others and nature </a:t>
          </a:r>
        </a:p>
      </dgm:t>
    </dgm:pt>
    <dgm:pt modelId="{ABC21159-A5F8-4BC2-B484-3F63134D1286}" type="parTrans" cxnId="{03530A20-318B-48F5-B217-C712F644B678}">
      <dgm:prSet/>
      <dgm:spPr/>
    </dgm:pt>
    <dgm:pt modelId="{3ED401EE-8809-44F2-AF35-FD3C0B493E65}" type="sibTrans" cxnId="{03530A20-318B-48F5-B217-C712F644B678}">
      <dgm:prSet/>
      <dgm:spPr/>
    </dgm:pt>
    <dgm:pt modelId="{70A4A9D3-C01F-4CF1-BF34-15213961C412}">
      <dgm:prSet phldrT="[Text]"/>
      <dgm:spPr/>
      <dgm:t>
        <a:bodyPr/>
        <a:lstStyle/>
        <a:p>
          <a:r>
            <a:rPr lang="en-US" sz="2800"/>
            <a:t>Reform unequal economic system</a:t>
          </a:r>
        </a:p>
      </dgm:t>
    </dgm:pt>
    <dgm:pt modelId="{6EF1DFB8-02E3-4245-B238-CE0E0279B581}" type="parTrans" cxnId="{F7CC8448-F8BA-4F98-8B28-9C4A8855A224}">
      <dgm:prSet/>
      <dgm:spPr/>
    </dgm:pt>
    <dgm:pt modelId="{50FB64BC-2DD0-4998-B0DC-2ED149613AFC}" type="sibTrans" cxnId="{F7CC8448-F8BA-4F98-8B28-9C4A8855A224}">
      <dgm:prSet/>
      <dgm:spPr/>
    </dgm:pt>
    <dgm:pt modelId="{970868DF-92A3-4AA5-AD63-9AB2D81E0D96}" type="pres">
      <dgm:prSet presAssocID="{7D776AC5-3BED-45D7-A87A-88C5989595F3}" presName="linear" presStyleCnt="0">
        <dgm:presLayoutVars>
          <dgm:animLvl val="lvl"/>
          <dgm:resizeHandles val="exact"/>
        </dgm:presLayoutVars>
      </dgm:prSet>
      <dgm:spPr/>
    </dgm:pt>
    <dgm:pt modelId="{38AB0C59-E2BB-42E7-AE27-01795C8CFE4C}" type="pres">
      <dgm:prSet presAssocID="{70A4A9D3-C01F-4CF1-BF34-15213961C4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C84DFA-2747-4AA4-B95F-679796361B10}" type="pres">
      <dgm:prSet presAssocID="{50FB64BC-2DD0-4998-B0DC-2ED149613AFC}" presName="spacer" presStyleCnt="0"/>
      <dgm:spPr/>
    </dgm:pt>
    <dgm:pt modelId="{CCE1D645-5035-4096-9F89-762C282DDA1C}" type="pres">
      <dgm:prSet presAssocID="{7F28CD88-7FE4-481F-AB4F-F672F0E4003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5DCDC28-E1A6-41DC-939F-F436651E1204}" type="pres">
      <dgm:prSet presAssocID="{24E9C82C-B5D8-4199-9E57-FBA54168806B}" presName="spacer" presStyleCnt="0"/>
      <dgm:spPr/>
    </dgm:pt>
    <dgm:pt modelId="{89AE668D-4459-4E60-8580-0E6DECF62B3D}" type="pres">
      <dgm:prSet presAssocID="{14E0A3D8-1534-46F9-8997-D59C56123E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387EDD5-B44C-4A6F-A8D4-B4A236B188DB}" type="pres">
      <dgm:prSet presAssocID="{5DD2D9D5-DE5A-40C3-B9A1-99D3FD58DCE8}" presName="spacer" presStyleCnt="0"/>
      <dgm:spPr/>
    </dgm:pt>
    <dgm:pt modelId="{C8137F30-12DF-4202-A1B9-E4023D03ACBF}" type="pres">
      <dgm:prSet presAssocID="{EE16D97D-52B9-40A1-8B20-801EDDE78C0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3530A20-318B-48F5-B217-C712F644B678}" srcId="{7D776AC5-3BED-45D7-A87A-88C5989595F3}" destId="{EE16D97D-52B9-40A1-8B20-801EDDE78C06}" srcOrd="3" destOrd="0" parTransId="{ABC21159-A5F8-4BC2-B484-3F63134D1286}" sibTransId="{3ED401EE-8809-44F2-AF35-FD3C0B493E65}"/>
    <dgm:cxn modelId="{CF2BF53C-AB77-4EB0-8763-309B79FE85B9}" type="presOf" srcId="{14E0A3D8-1534-46F9-8997-D59C56123E77}" destId="{89AE668D-4459-4E60-8580-0E6DECF62B3D}" srcOrd="0" destOrd="0" presId="urn:microsoft.com/office/officeart/2005/8/layout/vList2"/>
    <dgm:cxn modelId="{F7CC8448-F8BA-4F98-8B28-9C4A8855A224}" srcId="{7D776AC5-3BED-45D7-A87A-88C5989595F3}" destId="{70A4A9D3-C01F-4CF1-BF34-15213961C412}" srcOrd="0" destOrd="0" parTransId="{6EF1DFB8-02E3-4245-B238-CE0E0279B581}" sibTransId="{50FB64BC-2DD0-4998-B0DC-2ED149613AFC}"/>
    <dgm:cxn modelId="{14CFC770-115F-483B-8776-FDD0CEB919FA}" type="presOf" srcId="{7D776AC5-3BED-45D7-A87A-88C5989595F3}" destId="{970868DF-92A3-4AA5-AD63-9AB2D81E0D96}" srcOrd="0" destOrd="0" presId="urn:microsoft.com/office/officeart/2005/8/layout/vList2"/>
    <dgm:cxn modelId="{8DC32C7B-CC9F-4411-9A62-46A977BBC145}" type="presOf" srcId="{7F28CD88-7FE4-481F-AB4F-F672F0E40036}" destId="{CCE1D645-5035-4096-9F89-762C282DDA1C}" srcOrd="0" destOrd="0" presId="urn:microsoft.com/office/officeart/2005/8/layout/vList2"/>
    <dgm:cxn modelId="{72CC6E87-2E6A-45E1-AF72-03A86F3A8BC8}" srcId="{7D776AC5-3BED-45D7-A87A-88C5989595F3}" destId="{7F28CD88-7FE4-481F-AB4F-F672F0E40036}" srcOrd="1" destOrd="0" parTransId="{9CF60484-214C-4739-B107-46D1DF730F67}" sibTransId="{24E9C82C-B5D8-4199-9E57-FBA54168806B}"/>
    <dgm:cxn modelId="{734C94A6-DC16-448C-AC62-006FC8EC2BF8}" srcId="{7D776AC5-3BED-45D7-A87A-88C5989595F3}" destId="{14E0A3D8-1534-46F9-8997-D59C56123E77}" srcOrd="2" destOrd="0" parTransId="{AC58DC5A-F8B7-4D63-8240-F2082E83AB17}" sibTransId="{5DD2D9D5-DE5A-40C3-B9A1-99D3FD58DCE8}"/>
    <dgm:cxn modelId="{99AFAFE0-E904-4704-ACD8-7A7D5EB41125}" type="presOf" srcId="{EE16D97D-52B9-40A1-8B20-801EDDE78C06}" destId="{C8137F30-12DF-4202-A1B9-E4023D03ACBF}" srcOrd="0" destOrd="0" presId="urn:microsoft.com/office/officeart/2005/8/layout/vList2"/>
    <dgm:cxn modelId="{C74504E4-B4CE-4CED-8C79-5A1784969E48}" type="presOf" srcId="{70A4A9D3-C01F-4CF1-BF34-15213961C412}" destId="{38AB0C59-E2BB-42E7-AE27-01795C8CFE4C}" srcOrd="0" destOrd="0" presId="urn:microsoft.com/office/officeart/2005/8/layout/vList2"/>
    <dgm:cxn modelId="{DD4F947D-FF8C-4E12-A9FA-3CDBC2B2407A}" type="presParOf" srcId="{970868DF-92A3-4AA5-AD63-9AB2D81E0D96}" destId="{38AB0C59-E2BB-42E7-AE27-01795C8CFE4C}" srcOrd="0" destOrd="0" presId="urn:microsoft.com/office/officeart/2005/8/layout/vList2"/>
    <dgm:cxn modelId="{EC7E8837-9D50-4AD3-9064-AAA7E744795A}" type="presParOf" srcId="{970868DF-92A3-4AA5-AD63-9AB2D81E0D96}" destId="{E6C84DFA-2747-4AA4-B95F-679796361B10}" srcOrd="1" destOrd="0" presId="urn:microsoft.com/office/officeart/2005/8/layout/vList2"/>
    <dgm:cxn modelId="{7D94FD23-BEB1-43A9-8631-CA7031C8F24E}" type="presParOf" srcId="{970868DF-92A3-4AA5-AD63-9AB2D81E0D96}" destId="{CCE1D645-5035-4096-9F89-762C282DDA1C}" srcOrd="2" destOrd="0" presId="urn:microsoft.com/office/officeart/2005/8/layout/vList2"/>
    <dgm:cxn modelId="{FAE95370-E242-4FF9-A76C-D59AC38CDF78}" type="presParOf" srcId="{970868DF-92A3-4AA5-AD63-9AB2D81E0D96}" destId="{95DCDC28-E1A6-41DC-939F-F436651E1204}" srcOrd="3" destOrd="0" presId="urn:microsoft.com/office/officeart/2005/8/layout/vList2"/>
    <dgm:cxn modelId="{AB65CD8B-1EB0-463E-BE1C-D130A3212825}" type="presParOf" srcId="{970868DF-92A3-4AA5-AD63-9AB2D81E0D96}" destId="{89AE668D-4459-4E60-8580-0E6DECF62B3D}" srcOrd="4" destOrd="0" presId="urn:microsoft.com/office/officeart/2005/8/layout/vList2"/>
    <dgm:cxn modelId="{8061F8D8-9152-44E3-A690-BBED6BA72807}" type="presParOf" srcId="{970868DF-92A3-4AA5-AD63-9AB2D81E0D96}" destId="{6387EDD5-B44C-4A6F-A8D4-B4A236B188DB}" srcOrd="5" destOrd="0" presId="urn:microsoft.com/office/officeart/2005/8/layout/vList2"/>
    <dgm:cxn modelId="{056437F6-A103-40DD-B2ED-CA0894288F0D}" type="presParOf" srcId="{970868DF-92A3-4AA5-AD63-9AB2D81E0D96}" destId="{C8137F30-12DF-4202-A1B9-E4023D03ACB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2E2D98-BFC0-46D4-ADCE-6A26FD84C5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B112A6-ED63-4E8F-B460-A5BA9A282DE0}">
      <dgm:prSet phldrT="[Text]"/>
      <dgm:spPr/>
      <dgm:t>
        <a:bodyPr/>
        <a:lstStyle/>
        <a:p>
          <a:r>
            <a:rPr lang="en-US"/>
            <a:t>Developing nations</a:t>
          </a:r>
        </a:p>
      </dgm:t>
    </dgm:pt>
    <dgm:pt modelId="{7AA5708A-E385-45E8-AAB8-0281EA623295}" type="parTrans" cxnId="{369C8E7F-FAA2-486F-AB7E-0701235B85A0}">
      <dgm:prSet/>
      <dgm:spPr/>
      <dgm:t>
        <a:bodyPr/>
        <a:lstStyle/>
        <a:p>
          <a:endParaRPr lang="en-US"/>
        </a:p>
      </dgm:t>
    </dgm:pt>
    <dgm:pt modelId="{A4D11388-12EB-4C07-95CF-0ED84A4FCB82}" type="sibTrans" cxnId="{369C8E7F-FAA2-486F-AB7E-0701235B85A0}">
      <dgm:prSet/>
      <dgm:spPr/>
      <dgm:t>
        <a:bodyPr/>
        <a:lstStyle/>
        <a:p>
          <a:endParaRPr lang="en-US"/>
        </a:p>
      </dgm:t>
    </dgm:pt>
    <dgm:pt modelId="{4CB077D6-7DAE-4B80-98A5-3D7ACEAD8DD7}">
      <dgm:prSet phldrT="[Text]"/>
      <dgm:spPr/>
      <dgm:t>
        <a:bodyPr/>
        <a:lstStyle/>
        <a:p>
          <a:r>
            <a:rPr lang="en-US"/>
            <a:t>Balance economic growth with environmental protection</a:t>
          </a:r>
        </a:p>
      </dgm:t>
    </dgm:pt>
    <dgm:pt modelId="{F5B7AA1D-EC39-4A06-B1E1-CD2483A8169B}" type="parTrans" cxnId="{476E2120-5C36-4EDF-9669-BFB07FD6871D}">
      <dgm:prSet/>
      <dgm:spPr/>
      <dgm:t>
        <a:bodyPr/>
        <a:lstStyle/>
        <a:p>
          <a:endParaRPr lang="en-US"/>
        </a:p>
      </dgm:t>
    </dgm:pt>
    <dgm:pt modelId="{D8D0B4B7-34A5-486E-B06D-FD0C93450F76}" type="sibTrans" cxnId="{476E2120-5C36-4EDF-9669-BFB07FD6871D}">
      <dgm:prSet/>
      <dgm:spPr/>
      <dgm:t>
        <a:bodyPr/>
        <a:lstStyle/>
        <a:p>
          <a:endParaRPr lang="en-US"/>
        </a:p>
      </dgm:t>
    </dgm:pt>
    <dgm:pt modelId="{D6E2E4C6-DE09-4F16-90A5-F2CAADB6006E}">
      <dgm:prSet phldrT="[Text]"/>
      <dgm:spPr/>
      <dgm:t>
        <a:bodyPr/>
        <a:lstStyle/>
        <a:p>
          <a:r>
            <a:rPr lang="en-US"/>
            <a:t>Developed nations</a:t>
          </a:r>
        </a:p>
      </dgm:t>
    </dgm:pt>
    <dgm:pt modelId="{EFBB07D4-6DDE-45BF-AD45-97321A0C94C5}" type="parTrans" cxnId="{519B9687-7101-4D39-99DF-722D397BD8BB}">
      <dgm:prSet/>
      <dgm:spPr/>
      <dgm:t>
        <a:bodyPr/>
        <a:lstStyle/>
        <a:p>
          <a:endParaRPr lang="en-US"/>
        </a:p>
      </dgm:t>
    </dgm:pt>
    <dgm:pt modelId="{00E390F8-2C49-45A1-9D13-4F3A96CC10E6}" type="sibTrans" cxnId="{519B9687-7101-4D39-99DF-722D397BD8BB}">
      <dgm:prSet/>
      <dgm:spPr/>
      <dgm:t>
        <a:bodyPr/>
        <a:lstStyle/>
        <a:p>
          <a:endParaRPr lang="en-US"/>
        </a:p>
      </dgm:t>
    </dgm:pt>
    <dgm:pt modelId="{8D357A2C-BF63-4A4B-B837-104AA23D1F45}">
      <dgm:prSet phldrT="[Text]"/>
      <dgm:spPr/>
      <dgm:t>
        <a:bodyPr/>
        <a:lstStyle/>
        <a:p>
          <a:r>
            <a:rPr lang="en-US"/>
            <a:t>Slow down on the use of resources </a:t>
          </a:r>
        </a:p>
      </dgm:t>
    </dgm:pt>
    <dgm:pt modelId="{7DC90E3D-D13A-4733-B4F9-0562C2D7D001}" type="parTrans" cxnId="{699A8C18-3AF3-4DD7-87E2-509D8394399C}">
      <dgm:prSet/>
      <dgm:spPr/>
      <dgm:t>
        <a:bodyPr/>
        <a:lstStyle/>
        <a:p>
          <a:endParaRPr lang="en-US"/>
        </a:p>
      </dgm:t>
    </dgm:pt>
    <dgm:pt modelId="{720893D2-8147-4B95-8E9B-4FDB3FB55966}" type="sibTrans" cxnId="{699A8C18-3AF3-4DD7-87E2-509D8394399C}">
      <dgm:prSet/>
      <dgm:spPr/>
      <dgm:t>
        <a:bodyPr/>
        <a:lstStyle/>
        <a:p>
          <a:endParaRPr lang="en-US"/>
        </a:p>
      </dgm:t>
    </dgm:pt>
    <dgm:pt modelId="{2CF290DE-AD5B-4176-B3B6-DDF357C74ADF}" type="pres">
      <dgm:prSet presAssocID="{412E2D98-BFC0-46D4-ADCE-6A26FD84C5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385EB0-093D-47B9-8E81-AAD4D2FE5969}" type="pres">
      <dgm:prSet presAssocID="{1EB112A6-ED63-4E8F-B460-A5BA9A282DE0}" presName="root" presStyleCnt="0"/>
      <dgm:spPr/>
    </dgm:pt>
    <dgm:pt modelId="{64220AA8-47A4-460A-BB13-641DDFF100E7}" type="pres">
      <dgm:prSet presAssocID="{1EB112A6-ED63-4E8F-B460-A5BA9A282DE0}" presName="rootComposite" presStyleCnt="0"/>
      <dgm:spPr/>
    </dgm:pt>
    <dgm:pt modelId="{8209FBF4-C00F-4FCF-923A-35B7BB382C7D}" type="pres">
      <dgm:prSet presAssocID="{1EB112A6-ED63-4E8F-B460-A5BA9A282DE0}" presName="rootText" presStyleLbl="node1" presStyleIdx="0" presStyleCnt="2"/>
      <dgm:spPr/>
    </dgm:pt>
    <dgm:pt modelId="{DC77BC02-9193-4587-AD16-D44136F5EC10}" type="pres">
      <dgm:prSet presAssocID="{1EB112A6-ED63-4E8F-B460-A5BA9A282DE0}" presName="rootConnector" presStyleLbl="node1" presStyleIdx="0" presStyleCnt="2"/>
      <dgm:spPr/>
    </dgm:pt>
    <dgm:pt modelId="{FA28F550-594C-4761-A58F-5EBA82DC9404}" type="pres">
      <dgm:prSet presAssocID="{1EB112A6-ED63-4E8F-B460-A5BA9A282DE0}" presName="childShape" presStyleCnt="0"/>
      <dgm:spPr/>
    </dgm:pt>
    <dgm:pt modelId="{290C1BE9-8075-413B-AA67-BF51DC29281E}" type="pres">
      <dgm:prSet presAssocID="{F5B7AA1D-EC39-4A06-B1E1-CD2483A8169B}" presName="Name13" presStyleLbl="parChTrans1D2" presStyleIdx="0" presStyleCnt="2"/>
      <dgm:spPr/>
    </dgm:pt>
    <dgm:pt modelId="{BDCE1A38-F8E4-4634-BFC6-491FFE4AB294}" type="pres">
      <dgm:prSet presAssocID="{4CB077D6-7DAE-4B80-98A5-3D7ACEAD8DD7}" presName="childText" presStyleLbl="bgAcc1" presStyleIdx="0" presStyleCnt="2">
        <dgm:presLayoutVars>
          <dgm:bulletEnabled val="1"/>
        </dgm:presLayoutVars>
      </dgm:prSet>
      <dgm:spPr/>
    </dgm:pt>
    <dgm:pt modelId="{C7B2FD69-1687-4483-9678-ABEA79A53EBF}" type="pres">
      <dgm:prSet presAssocID="{D6E2E4C6-DE09-4F16-90A5-F2CAADB6006E}" presName="root" presStyleCnt="0"/>
      <dgm:spPr/>
    </dgm:pt>
    <dgm:pt modelId="{414EC47D-FD16-4E64-850D-B70EB1F76610}" type="pres">
      <dgm:prSet presAssocID="{D6E2E4C6-DE09-4F16-90A5-F2CAADB6006E}" presName="rootComposite" presStyleCnt="0"/>
      <dgm:spPr/>
    </dgm:pt>
    <dgm:pt modelId="{50445621-33C9-4127-9C20-5A13F980140E}" type="pres">
      <dgm:prSet presAssocID="{D6E2E4C6-DE09-4F16-90A5-F2CAADB6006E}" presName="rootText" presStyleLbl="node1" presStyleIdx="1" presStyleCnt="2"/>
      <dgm:spPr/>
    </dgm:pt>
    <dgm:pt modelId="{6BE79F9E-BF94-4494-B0AA-E0C88BB3CB96}" type="pres">
      <dgm:prSet presAssocID="{D6E2E4C6-DE09-4F16-90A5-F2CAADB6006E}" presName="rootConnector" presStyleLbl="node1" presStyleIdx="1" presStyleCnt="2"/>
      <dgm:spPr/>
    </dgm:pt>
    <dgm:pt modelId="{DEBB3A96-7E56-4FF8-95AF-571744E8A024}" type="pres">
      <dgm:prSet presAssocID="{D6E2E4C6-DE09-4F16-90A5-F2CAADB6006E}" presName="childShape" presStyleCnt="0"/>
      <dgm:spPr/>
    </dgm:pt>
    <dgm:pt modelId="{A94D7587-45A5-443A-BA26-9DB65296DE71}" type="pres">
      <dgm:prSet presAssocID="{7DC90E3D-D13A-4733-B4F9-0562C2D7D001}" presName="Name13" presStyleLbl="parChTrans1D2" presStyleIdx="1" presStyleCnt="2"/>
      <dgm:spPr/>
    </dgm:pt>
    <dgm:pt modelId="{128AFA59-8262-48C3-B1A6-DC6638372240}" type="pres">
      <dgm:prSet presAssocID="{8D357A2C-BF63-4A4B-B837-104AA23D1F45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699A8C18-3AF3-4DD7-87E2-509D8394399C}" srcId="{D6E2E4C6-DE09-4F16-90A5-F2CAADB6006E}" destId="{8D357A2C-BF63-4A4B-B837-104AA23D1F45}" srcOrd="0" destOrd="0" parTransId="{7DC90E3D-D13A-4733-B4F9-0562C2D7D001}" sibTransId="{720893D2-8147-4B95-8E9B-4FDB3FB55966}"/>
    <dgm:cxn modelId="{76D1381F-1F72-4ECE-A28F-7CA3E128FD85}" type="presOf" srcId="{D6E2E4C6-DE09-4F16-90A5-F2CAADB6006E}" destId="{6BE79F9E-BF94-4494-B0AA-E0C88BB3CB96}" srcOrd="1" destOrd="0" presId="urn:microsoft.com/office/officeart/2005/8/layout/hierarchy3"/>
    <dgm:cxn modelId="{476E2120-5C36-4EDF-9669-BFB07FD6871D}" srcId="{1EB112A6-ED63-4E8F-B460-A5BA9A282DE0}" destId="{4CB077D6-7DAE-4B80-98A5-3D7ACEAD8DD7}" srcOrd="0" destOrd="0" parTransId="{F5B7AA1D-EC39-4A06-B1E1-CD2483A8169B}" sibTransId="{D8D0B4B7-34A5-486E-B06D-FD0C93450F76}"/>
    <dgm:cxn modelId="{8C8B582C-3284-40CC-83D9-5D8827C54936}" type="presOf" srcId="{4CB077D6-7DAE-4B80-98A5-3D7ACEAD8DD7}" destId="{BDCE1A38-F8E4-4634-BFC6-491FFE4AB294}" srcOrd="0" destOrd="0" presId="urn:microsoft.com/office/officeart/2005/8/layout/hierarchy3"/>
    <dgm:cxn modelId="{24A4C833-5E51-4BC1-AB10-34A30C1E924B}" type="presOf" srcId="{F5B7AA1D-EC39-4A06-B1E1-CD2483A8169B}" destId="{290C1BE9-8075-413B-AA67-BF51DC29281E}" srcOrd="0" destOrd="0" presId="urn:microsoft.com/office/officeart/2005/8/layout/hierarchy3"/>
    <dgm:cxn modelId="{EE53725A-9F7C-4A13-9A3D-494AC24ECF21}" type="presOf" srcId="{1EB112A6-ED63-4E8F-B460-A5BA9A282DE0}" destId="{8209FBF4-C00F-4FCF-923A-35B7BB382C7D}" srcOrd="0" destOrd="0" presId="urn:microsoft.com/office/officeart/2005/8/layout/hierarchy3"/>
    <dgm:cxn modelId="{369C8E7F-FAA2-486F-AB7E-0701235B85A0}" srcId="{412E2D98-BFC0-46D4-ADCE-6A26FD84C53C}" destId="{1EB112A6-ED63-4E8F-B460-A5BA9A282DE0}" srcOrd="0" destOrd="0" parTransId="{7AA5708A-E385-45E8-AAB8-0281EA623295}" sibTransId="{A4D11388-12EB-4C07-95CF-0ED84A4FCB82}"/>
    <dgm:cxn modelId="{170B4F85-895B-4B24-869B-087FB8C9A927}" type="presOf" srcId="{7DC90E3D-D13A-4733-B4F9-0562C2D7D001}" destId="{A94D7587-45A5-443A-BA26-9DB65296DE71}" srcOrd="0" destOrd="0" presId="urn:microsoft.com/office/officeart/2005/8/layout/hierarchy3"/>
    <dgm:cxn modelId="{519B9687-7101-4D39-99DF-722D397BD8BB}" srcId="{412E2D98-BFC0-46D4-ADCE-6A26FD84C53C}" destId="{D6E2E4C6-DE09-4F16-90A5-F2CAADB6006E}" srcOrd="1" destOrd="0" parTransId="{EFBB07D4-6DDE-45BF-AD45-97321A0C94C5}" sibTransId="{00E390F8-2C49-45A1-9D13-4F3A96CC10E6}"/>
    <dgm:cxn modelId="{AADD77B3-390C-4757-863C-15983313B1AC}" type="presOf" srcId="{D6E2E4C6-DE09-4F16-90A5-F2CAADB6006E}" destId="{50445621-33C9-4127-9C20-5A13F980140E}" srcOrd="0" destOrd="0" presId="urn:microsoft.com/office/officeart/2005/8/layout/hierarchy3"/>
    <dgm:cxn modelId="{EE408BC6-5617-4CE5-BBD5-A735F1CE0B9E}" type="presOf" srcId="{412E2D98-BFC0-46D4-ADCE-6A26FD84C53C}" destId="{2CF290DE-AD5B-4176-B3B6-DDF357C74ADF}" srcOrd="0" destOrd="0" presId="urn:microsoft.com/office/officeart/2005/8/layout/hierarchy3"/>
    <dgm:cxn modelId="{53ABD0CC-0214-4589-84E8-D2A70FDEFC49}" type="presOf" srcId="{1EB112A6-ED63-4E8F-B460-A5BA9A282DE0}" destId="{DC77BC02-9193-4587-AD16-D44136F5EC10}" srcOrd="1" destOrd="0" presId="urn:microsoft.com/office/officeart/2005/8/layout/hierarchy3"/>
    <dgm:cxn modelId="{4DBA71DE-5E33-4658-86FC-B604B292003A}" type="presOf" srcId="{8D357A2C-BF63-4A4B-B837-104AA23D1F45}" destId="{128AFA59-8262-48C3-B1A6-DC6638372240}" srcOrd="0" destOrd="0" presId="urn:microsoft.com/office/officeart/2005/8/layout/hierarchy3"/>
    <dgm:cxn modelId="{13843688-383B-43E1-9316-59B3AC592D5B}" type="presParOf" srcId="{2CF290DE-AD5B-4176-B3B6-DDF357C74ADF}" destId="{46385EB0-093D-47B9-8E81-AAD4D2FE5969}" srcOrd="0" destOrd="0" presId="urn:microsoft.com/office/officeart/2005/8/layout/hierarchy3"/>
    <dgm:cxn modelId="{75A5D5B3-8179-4584-A4F8-0D80DE63E2DC}" type="presParOf" srcId="{46385EB0-093D-47B9-8E81-AAD4D2FE5969}" destId="{64220AA8-47A4-460A-BB13-641DDFF100E7}" srcOrd="0" destOrd="0" presId="urn:microsoft.com/office/officeart/2005/8/layout/hierarchy3"/>
    <dgm:cxn modelId="{87AF87DF-EF94-4495-A615-815AD3234368}" type="presParOf" srcId="{64220AA8-47A4-460A-BB13-641DDFF100E7}" destId="{8209FBF4-C00F-4FCF-923A-35B7BB382C7D}" srcOrd="0" destOrd="0" presId="urn:microsoft.com/office/officeart/2005/8/layout/hierarchy3"/>
    <dgm:cxn modelId="{C0FF9A9A-163D-4C57-ADDD-417B8A8F018E}" type="presParOf" srcId="{64220AA8-47A4-460A-BB13-641DDFF100E7}" destId="{DC77BC02-9193-4587-AD16-D44136F5EC10}" srcOrd="1" destOrd="0" presId="urn:microsoft.com/office/officeart/2005/8/layout/hierarchy3"/>
    <dgm:cxn modelId="{BCCB6C5B-CF26-4C03-8245-83FA06229B14}" type="presParOf" srcId="{46385EB0-093D-47B9-8E81-AAD4D2FE5969}" destId="{FA28F550-594C-4761-A58F-5EBA82DC9404}" srcOrd="1" destOrd="0" presId="urn:microsoft.com/office/officeart/2005/8/layout/hierarchy3"/>
    <dgm:cxn modelId="{E2378B5E-9C0A-4FD4-AD85-6E6CE2F800F8}" type="presParOf" srcId="{FA28F550-594C-4761-A58F-5EBA82DC9404}" destId="{290C1BE9-8075-413B-AA67-BF51DC29281E}" srcOrd="0" destOrd="0" presId="urn:microsoft.com/office/officeart/2005/8/layout/hierarchy3"/>
    <dgm:cxn modelId="{FF373217-84A6-4160-8ADD-B8012A625F76}" type="presParOf" srcId="{FA28F550-594C-4761-A58F-5EBA82DC9404}" destId="{BDCE1A38-F8E4-4634-BFC6-491FFE4AB294}" srcOrd="1" destOrd="0" presId="urn:microsoft.com/office/officeart/2005/8/layout/hierarchy3"/>
    <dgm:cxn modelId="{1A62F00E-5DAD-42E2-A8B6-F2E80A015650}" type="presParOf" srcId="{2CF290DE-AD5B-4176-B3B6-DDF357C74ADF}" destId="{C7B2FD69-1687-4483-9678-ABEA79A53EBF}" srcOrd="1" destOrd="0" presId="urn:microsoft.com/office/officeart/2005/8/layout/hierarchy3"/>
    <dgm:cxn modelId="{9F4157B2-3D1C-4AF1-92B9-518EF3153745}" type="presParOf" srcId="{C7B2FD69-1687-4483-9678-ABEA79A53EBF}" destId="{414EC47D-FD16-4E64-850D-B70EB1F76610}" srcOrd="0" destOrd="0" presId="urn:microsoft.com/office/officeart/2005/8/layout/hierarchy3"/>
    <dgm:cxn modelId="{2050DD7F-A7C3-4158-A470-DD866144A3AC}" type="presParOf" srcId="{414EC47D-FD16-4E64-850D-B70EB1F76610}" destId="{50445621-33C9-4127-9C20-5A13F980140E}" srcOrd="0" destOrd="0" presId="urn:microsoft.com/office/officeart/2005/8/layout/hierarchy3"/>
    <dgm:cxn modelId="{5865F4B1-B2A9-4A97-A84B-7C50104BE93B}" type="presParOf" srcId="{414EC47D-FD16-4E64-850D-B70EB1F76610}" destId="{6BE79F9E-BF94-4494-B0AA-E0C88BB3CB96}" srcOrd="1" destOrd="0" presId="urn:microsoft.com/office/officeart/2005/8/layout/hierarchy3"/>
    <dgm:cxn modelId="{616E65B9-CD11-40E8-B62D-D13F26D5AE48}" type="presParOf" srcId="{C7B2FD69-1687-4483-9678-ABEA79A53EBF}" destId="{DEBB3A96-7E56-4FF8-95AF-571744E8A024}" srcOrd="1" destOrd="0" presId="urn:microsoft.com/office/officeart/2005/8/layout/hierarchy3"/>
    <dgm:cxn modelId="{313FA83C-FEAE-4224-A557-C47FB56B9DFB}" type="presParOf" srcId="{DEBB3A96-7E56-4FF8-95AF-571744E8A024}" destId="{A94D7587-45A5-443A-BA26-9DB65296DE71}" srcOrd="0" destOrd="0" presId="urn:microsoft.com/office/officeart/2005/8/layout/hierarchy3"/>
    <dgm:cxn modelId="{E6EB7219-4E81-4BE9-BC36-E62FCD5BEBFA}" type="presParOf" srcId="{DEBB3A96-7E56-4FF8-95AF-571744E8A024}" destId="{128AFA59-8262-48C3-B1A6-DC663837224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7DA14D-BEA3-49F5-A7B4-302EF9175B75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82EB8724-2BA9-47C1-94B9-AB3A9D5A390F}">
      <dgm:prSet phldrT="[Text]"/>
      <dgm:spPr/>
      <dgm:t>
        <a:bodyPr/>
        <a:lstStyle/>
        <a:p>
          <a:r>
            <a:rPr lang="en-US"/>
            <a:t>Poor nation</a:t>
          </a:r>
        </a:p>
      </dgm:t>
    </dgm:pt>
    <dgm:pt modelId="{5679B02A-B8B6-4CC0-AA82-7A95C3518F59}" type="parTrans" cxnId="{9E27BFC5-DE8A-4100-BE77-04A5A009FAB8}">
      <dgm:prSet/>
      <dgm:spPr/>
    </dgm:pt>
    <dgm:pt modelId="{B659B0CA-A38E-44F4-B84C-68DB688D4A92}" type="sibTrans" cxnId="{9E27BFC5-DE8A-4100-BE77-04A5A009FAB8}">
      <dgm:prSet/>
      <dgm:spPr/>
      <dgm:t>
        <a:bodyPr/>
        <a:lstStyle/>
        <a:p>
          <a:endParaRPr lang="en-US"/>
        </a:p>
      </dgm:t>
    </dgm:pt>
    <dgm:pt modelId="{2E6F6B04-97C8-46BF-B78B-06BA564B9444}">
      <dgm:prSet phldrT="[Text]"/>
      <dgm:spPr/>
      <dgm:t>
        <a:bodyPr/>
        <a:lstStyle/>
        <a:p>
          <a:r>
            <a:rPr lang="en-US"/>
            <a:t>Rapid economic growth = degradation of environment</a:t>
          </a:r>
        </a:p>
      </dgm:t>
    </dgm:pt>
    <dgm:pt modelId="{73C4B9EF-F3D6-422D-BD15-681398D379FB}" type="parTrans" cxnId="{C93C7167-4F78-4C6F-8FB2-8BC171C636D5}">
      <dgm:prSet/>
      <dgm:spPr/>
    </dgm:pt>
    <dgm:pt modelId="{5D8C50E1-290D-412A-B803-1DFD04D3790B}" type="sibTrans" cxnId="{C93C7167-4F78-4C6F-8FB2-8BC171C636D5}">
      <dgm:prSet/>
      <dgm:spPr/>
      <dgm:t>
        <a:bodyPr/>
        <a:lstStyle/>
        <a:p>
          <a:endParaRPr lang="en-US"/>
        </a:p>
      </dgm:t>
    </dgm:pt>
    <dgm:pt modelId="{5F3BC7F6-7D48-458E-A254-5150C5E6DE0A}">
      <dgm:prSet phldrT="[Text]"/>
      <dgm:spPr/>
      <dgm:t>
        <a:bodyPr/>
        <a:lstStyle/>
        <a:p>
          <a:r>
            <a:rPr lang="en-US"/>
            <a:t>Profits= pay debts</a:t>
          </a:r>
        </a:p>
      </dgm:t>
    </dgm:pt>
    <dgm:pt modelId="{E7E75D91-C656-4C86-83C7-D048A1B543B8}" type="parTrans" cxnId="{CCE557B7-C2F7-4F4D-BBDE-83E631CF4893}">
      <dgm:prSet/>
      <dgm:spPr/>
    </dgm:pt>
    <dgm:pt modelId="{3687B2D4-D8AD-462A-A0CC-FB0F72A2A102}" type="sibTrans" cxnId="{CCE557B7-C2F7-4F4D-BBDE-83E631CF4893}">
      <dgm:prSet/>
      <dgm:spPr/>
      <dgm:t>
        <a:bodyPr/>
        <a:lstStyle/>
        <a:p>
          <a:endParaRPr lang="en-US"/>
        </a:p>
      </dgm:t>
    </dgm:pt>
    <dgm:pt modelId="{E8FBEC02-071B-4FB1-9F36-E4014C237006}">
      <dgm:prSet phldrT="[Text]"/>
      <dgm:spPr/>
      <dgm:t>
        <a:bodyPr/>
        <a:lstStyle/>
        <a:p>
          <a:r>
            <a:rPr lang="en-US"/>
            <a:t>Environmental protection technologies? </a:t>
          </a:r>
        </a:p>
      </dgm:t>
    </dgm:pt>
    <dgm:pt modelId="{49BE6FDA-732E-4FA7-8D99-3F0981E5855D}" type="parTrans" cxnId="{75A20B9D-115C-4B18-B9C3-1C2FF5C9ACA7}">
      <dgm:prSet/>
      <dgm:spPr/>
    </dgm:pt>
    <dgm:pt modelId="{134341BF-BEF4-4B3D-8FB9-BE4C7122F440}" type="sibTrans" cxnId="{75A20B9D-115C-4B18-B9C3-1C2FF5C9ACA7}">
      <dgm:prSet/>
      <dgm:spPr/>
    </dgm:pt>
    <dgm:pt modelId="{1AB31B6E-6474-4D22-BD62-1EDCB8F1508D}" type="pres">
      <dgm:prSet presAssocID="{317DA14D-BEA3-49F5-A7B4-302EF9175B75}" presName="Name0" presStyleCnt="0">
        <dgm:presLayoutVars>
          <dgm:dir/>
          <dgm:resizeHandles val="exact"/>
        </dgm:presLayoutVars>
      </dgm:prSet>
      <dgm:spPr/>
    </dgm:pt>
    <dgm:pt modelId="{C1F25343-EE31-438D-B646-70D77A9C99FE}" type="pres">
      <dgm:prSet presAssocID="{82EB8724-2BA9-47C1-94B9-AB3A9D5A390F}" presName="node" presStyleLbl="node1" presStyleIdx="0" presStyleCnt="4">
        <dgm:presLayoutVars>
          <dgm:bulletEnabled val="1"/>
        </dgm:presLayoutVars>
      </dgm:prSet>
      <dgm:spPr/>
    </dgm:pt>
    <dgm:pt modelId="{2B78639C-CB53-4B4D-BA1A-A53DFB7B5EC4}" type="pres">
      <dgm:prSet presAssocID="{B659B0CA-A38E-44F4-B84C-68DB688D4A92}" presName="sibTrans" presStyleLbl="sibTrans2D1" presStyleIdx="0" presStyleCnt="3"/>
      <dgm:spPr/>
    </dgm:pt>
    <dgm:pt modelId="{2ED5645D-97C3-4269-911C-AD71E0E2861C}" type="pres">
      <dgm:prSet presAssocID="{B659B0CA-A38E-44F4-B84C-68DB688D4A92}" presName="connectorText" presStyleLbl="sibTrans2D1" presStyleIdx="0" presStyleCnt="3"/>
      <dgm:spPr/>
    </dgm:pt>
    <dgm:pt modelId="{7EDD985D-43CD-4946-B3E3-7CE31876EBC2}" type="pres">
      <dgm:prSet presAssocID="{2E6F6B04-97C8-46BF-B78B-06BA564B9444}" presName="node" presStyleLbl="node1" presStyleIdx="1" presStyleCnt="4">
        <dgm:presLayoutVars>
          <dgm:bulletEnabled val="1"/>
        </dgm:presLayoutVars>
      </dgm:prSet>
      <dgm:spPr/>
    </dgm:pt>
    <dgm:pt modelId="{091BA49B-6E0E-4B63-8AC0-47ED826BF366}" type="pres">
      <dgm:prSet presAssocID="{5D8C50E1-290D-412A-B803-1DFD04D3790B}" presName="sibTrans" presStyleLbl="sibTrans2D1" presStyleIdx="1" presStyleCnt="3"/>
      <dgm:spPr/>
    </dgm:pt>
    <dgm:pt modelId="{2719875E-9FF4-47F4-BAED-D82B1204D552}" type="pres">
      <dgm:prSet presAssocID="{5D8C50E1-290D-412A-B803-1DFD04D3790B}" presName="connectorText" presStyleLbl="sibTrans2D1" presStyleIdx="1" presStyleCnt="3"/>
      <dgm:spPr/>
    </dgm:pt>
    <dgm:pt modelId="{257331AE-32BB-4D8A-8F6F-4A7E56A4C033}" type="pres">
      <dgm:prSet presAssocID="{5F3BC7F6-7D48-458E-A254-5150C5E6DE0A}" presName="node" presStyleLbl="node1" presStyleIdx="2" presStyleCnt="4">
        <dgm:presLayoutVars>
          <dgm:bulletEnabled val="1"/>
        </dgm:presLayoutVars>
      </dgm:prSet>
      <dgm:spPr/>
    </dgm:pt>
    <dgm:pt modelId="{DD3E82E5-A3F3-4BEF-96FB-068DF9C6BDDA}" type="pres">
      <dgm:prSet presAssocID="{3687B2D4-D8AD-462A-A0CC-FB0F72A2A102}" presName="sibTrans" presStyleLbl="sibTrans2D1" presStyleIdx="2" presStyleCnt="3"/>
      <dgm:spPr/>
    </dgm:pt>
    <dgm:pt modelId="{66AC999C-341E-41B0-8788-EC69D6808D15}" type="pres">
      <dgm:prSet presAssocID="{3687B2D4-D8AD-462A-A0CC-FB0F72A2A102}" presName="connectorText" presStyleLbl="sibTrans2D1" presStyleIdx="2" presStyleCnt="3"/>
      <dgm:spPr/>
    </dgm:pt>
    <dgm:pt modelId="{9AE43F7B-E9D6-4468-9ED3-353B179FEE37}" type="pres">
      <dgm:prSet presAssocID="{E8FBEC02-071B-4FB1-9F36-E4014C237006}" presName="node" presStyleLbl="node1" presStyleIdx="3" presStyleCnt="4">
        <dgm:presLayoutVars>
          <dgm:bulletEnabled val="1"/>
        </dgm:presLayoutVars>
      </dgm:prSet>
      <dgm:spPr/>
    </dgm:pt>
  </dgm:ptLst>
  <dgm:cxnLst>
    <dgm:cxn modelId="{C5409010-92CD-4CA1-9B70-7C3087663689}" type="presOf" srcId="{B659B0CA-A38E-44F4-B84C-68DB688D4A92}" destId="{2ED5645D-97C3-4269-911C-AD71E0E2861C}" srcOrd="1" destOrd="0" presId="urn:microsoft.com/office/officeart/2005/8/layout/process1"/>
    <dgm:cxn modelId="{04C4461A-E8AF-4F8B-A935-C8562A571464}" type="presOf" srcId="{5F3BC7F6-7D48-458E-A254-5150C5E6DE0A}" destId="{257331AE-32BB-4D8A-8F6F-4A7E56A4C033}" srcOrd="0" destOrd="0" presId="urn:microsoft.com/office/officeart/2005/8/layout/process1"/>
    <dgm:cxn modelId="{C0D5C328-6E5D-4FEB-90A2-F9679ABC0867}" type="presOf" srcId="{82EB8724-2BA9-47C1-94B9-AB3A9D5A390F}" destId="{C1F25343-EE31-438D-B646-70D77A9C99FE}" srcOrd="0" destOrd="0" presId="urn:microsoft.com/office/officeart/2005/8/layout/process1"/>
    <dgm:cxn modelId="{2094E563-AD83-45E5-A7CE-5CB23F88CCEB}" type="presOf" srcId="{E8FBEC02-071B-4FB1-9F36-E4014C237006}" destId="{9AE43F7B-E9D6-4468-9ED3-353B179FEE37}" srcOrd="0" destOrd="0" presId="urn:microsoft.com/office/officeart/2005/8/layout/process1"/>
    <dgm:cxn modelId="{C93C7167-4F78-4C6F-8FB2-8BC171C636D5}" srcId="{317DA14D-BEA3-49F5-A7B4-302EF9175B75}" destId="{2E6F6B04-97C8-46BF-B78B-06BA564B9444}" srcOrd="1" destOrd="0" parTransId="{73C4B9EF-F3D6-422D-BD15-681398D379FB}" sibTransId="{5D8C50E1-290D-412A-B803-1DFD04D3790B}"/>
    <dgm:cxn modelId="{F6704E71-5D32-4695-9ACF-F8848A3E98CD}" type="presOf" srcId="{B659B0CA-A38E-44F4-B84C-68DB688D4A92}" destId="{2B78639C-CB53-4B4D-BA1A-A53DFB7B5EC4}" srcOrd="0" destOrd="0" presId="urn:microsoft.com/office/officeart/2005/8/layout/process1"/>
    <dgm:cxn modelId="{7A945A55-D751-4A0C-A99F-012F9E6298E4}" type="presOf" srcId="{3687B2D4-D8AD-462A-A0CC-FB0F72A2A102}" destId="{66AC999C-341E-41B0-8788-EC69D6808D15}" srcOrd="1" destOrd="0" presId="urn:microsoft.com/office/officeart/2005/8/layout/process1"/>
    <dgm:cxn modelId="{95E3F178-C19D-4B36-9618-14AF91908355}" type="presOf" srcId="{5D8C50E1-290D-412A-B803-1DFD04D3790B}" destId="{091BA49B-6E0E-4B63-8AC0-47ED826BF366}" srcOrd="0" destOrd="0" presId="urn:microsoft.com/office/officeart/2005/8/layout/process1"/>
    <dgm:cxn modelId="{83E97E8E-F897-4126-9C31-5B92C0385CA5}" type="presOf" srcId="{3687B2D4-D8AD-462A-A0CC-FB0F72A2A102}" destId="{DD3E82E5-A3F3-4BEF-96FB-068DF9C6BDDA}" srcOrd="0" destOrd="0" presId="urn:microsoft.com/office/officeart/2005/8/layout/process1"/>
    <dgm:cxn modelId="{75A20B9D-115C-4B18-B9C3-1C2FF5C9ACA7}" srcId="{317DA14D-BEA3-49F5-A7B4-302EF9175B75}" destId="{E8FBEC02-071B-4FB1-9F36-E4014C237006}" srcOrd="3" destOrd="0" parTransId="{49BE6FDA-732E-4FA7-8D99-3F0981E5855D}" sibTransId="{134341BF-BEF4-4B3D-8FB9-BE4C7122F440}"/>
    <dgm:cxn modelId="{E47C19B4-133C-4261-B3B3-05E1CECE39A4}" type="presOf" srcId="{317DA14D-BEA3-49F5-A7B4-302EF9175B75}" destId="{1AB31B6E-6474-4D22-BD62-1EDCB8F1508D}" srcOrd="0" destOrd="0" presId="urn:microsoft.com/office/officeart/2005/8/layout/process1"/>
    <dgm:cxn modelId="{CCE557B7-C2F7-4F4D-BBDE-83E631CF4893}" srcId="{317DA14D-BEA3-49F5-A7B4-302EF9175B75}" destId="{5F3BC7F6-7D48-458E-A254-5150C5E6DE0A}" srcOrd="2" destOrd="0" parTransId="{E7E75D91-C656-4C86-83C7-D048A1B543B8}" sibTransId="{3687B2D4-D8AD-462A-A0CC-FB0F72A2A102}"/>
    <dgm:cxn modelId="{9E27BFC5-DE8A-4100-BE77-04A5A009FAB8}" srcId="{317DA14D-BEA3-49F5-A7B4-302EF9175B75}" destId="{82EB8724-2BA9-47C1-94B9-AB3A9D5A390F}" srcOrd="0" destOrd="0" parTransId="{5679B02A-B8B6-4CC0-AA82-7A95C3518F59}" sibTransId="{B659B0CA-A38E-44F4-B84C-68DB688D4A92}"/>
    <dgm:cxn modelId="{6EF02CE3-8C5A-47CC-A94C-781003D86709}" type="presOf" srcId="{5D8C50E1-290D-412A-B803-1DFD04D3790B}" destId="{2719875E-9FF4-47F4-BAED-D82B1204D552}" srcOrd="1" destOrd="0" presId="urn:microsoft.com/office/officeart/2005/8/layout/process1"/>
    <dgm:cxn modelId="{9F541BE9-B4A1-4E0C-ADDF-14E52C7E7A4D}" type="presOf" srcId="{2E6F6B04-97C8-46BF-B78B-06BA564B9444}" destId="{7EDD985D-43CD-4946-B3E3-7CE31876EBC2}" srcOrd="0" destOrd="0" presId="urn:microsoft.com/office/officeart/2005/8/layout/process1"/>
    <dgm:cxn modelId="{6EF8FE03-58B4-4F69-8CFE-E93B3073C9AA}" type="presParOf" srcId="{1AB31B6E-6474-4D22-BD62-1EDCB8F1508D}" destId="{C1F25343-EE31-438D-B646-70D77A9C99FE}" srcOrd="0" destOrd="0" presId="urn:microsoft.com/office/officeart/2005/8/layout/process1"/>
    <dgm:cxn modelId="{EE2C0214-B5C6-410E-AA8E-76F60F580296}" type="presParOf" srcId="{1AB31B6E-6474-4D22-BD62-1EDCB8F1508D}" destId="{2B78639C-CB53-4B4D-BA1A-A53DFB7B5EC4}" srcOrd="1" destOrd="0" presId="urn:microsoft.com/office/officeart/2005/8/layout/process1"/>
    <dgm:cxn modelId="{AC9A347E-F540-42CC-AECE-33B9348885F2}" type="presParOf" srcId="{2B78639C-CB53-4B4D-BA1A-A53DFB7B5EC4}" destId="{2ED5645D-97C3-4269-911C-AD71E0E2861C}" srcOrd="0" destOrd="0" presId="urn:microsoft.com/office/officeart/2005/8/layout/process1"/>
    <dgm:cxn modelId="{0734B64B-8DCF-4D00-9A3F-B03FA9BDC2C5}" type="presParOf" srcId="{1AB31B6E-6474-4D22-BD62-1EDCB8F1508D}" destId="{7EDD985D-43CD-4946-B3E3-7CE31876EBC2}" srcOrd="2" destOrd="0" presId="urn:microsoft.com/office/officeart/2005/8/layout/process1"/>
    <dgm:cxn modelId="{82845576-6F63-4BDC-A96F-E643E4E9EACB}" type="presParOf" srcId="{1AB31B6E-6474-4D22-BD62-1EDCB8F1508D}" destId="{091BA49B-6E0E-4B63-8AC0-47ED826BF366}" srcOrd="3" destOrd="0" presId="urn:microsoft.com/office/officeart/2005/8/layout/process1"/>
    <dgm:cxn modelId="{ECFCAF9C-B6F3-46FD-9690-A9CBA141FE5D}" type="presParOf" srcId="{091BA49B-6E0E-4B63-8AC0-47ED826BF366}" destId="{2719875E-9FF4-47F4-BAED-D82B1204D552}" srcOrd="0" destOrd="0" presId="urn:microsoft.com/office/officeart/2005/8/layout/process1"/>
    <dgm:cxn modelId="{03B6DFF5-E8C2-45CD-8A9C-ADED389A9985}" type="presParOf" srcId="{1AB31B6E-6474-4D22-BD62-1EDCB8F1508D}" destId="{257331AE-32BB-4D8A-8F6F-4A7E56A4C033}" srcOrd="4" destOrd="0" presId="urn:microsoft.com/office/officeart/2005/8/layout/process1"/>
    <dgm:cxn modelId="{52FA0D19-426D-4D39-AC57-A82BA97B6A08}" type="presParOf" srcId="{1AB31B6E-6474-4D22-BD62-1EDCB8F1508D}" destId="{DD3E82E5-A3F3-4BEF-96FB-068DF9C6BDDA}" srcOrd="5" destOrd="0" presId="urn:microsoft.com/office/officeart/2005/8/layout/process1"/>
    <dgm:cxn modelId="{AC162431-4129-498C-AA06-17D4C9C82711}" type="presParOf" srcId="{DD3E82E5-A3F3-4BEF-96FB-068DF9C6BDDA}" destId="{66AC999C-341E-41B0-8788-EC69D6808D15}" srcOrd="0" destOrd="0" presId="urn:microsoft.com/office/officeart/2005/8/layout/process1"/>
    <dgm:cxn modelId="{8E60B199-CB1E-4641-A766-2685CBE508E7}" type="presParOf" srcId="{1AB31B6E-6474-4D22-BD62-1EDCB8F1508D}" destId="{9AE43F7B-E9D6-4468-9ED3-353B179FEE3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F5CFE8-82E4-41AA-9467-A6947652AF55}" type="doc">
      <dgm:prSet loTypeId="urn:microsoft.com/office/officeart/2005/8/layout/hierarchy4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3ADC774-AD42-4226-A462-0663F532CFA2}">
      <dgm:prSet phldrT="[Text]"/>
      <dgm:spPr/>
      <dgm:t>
        <a:bodyPr/>
        <a:lstStyle/>
        <a:p>
          <a:r>
            <a:rPr lang="en-US"/>
            <a:t>International conference</a:t>
          </a:r>
        </a:p>
      </dgm:t>
    </dgm:pt>
    <dgm:pt modelId="{8E177952-3C62-49D0-9390-8490B60FE959}" type="parTrans" cxnId="{B802115F-2E90-41E2-8EA8-2CFB817ECADE}">
      <dgm:prSet/>
      <dgm:spPr/>
      <dgm:t>
        <a:bodyPr/>
        <a:lstStyle/>
        <a:p>
          <a:endParaRPr lang="en-US"/>
        </a:p>
      </dgm:t>
    </dgm:pt>
    <dgm:pt modelId="{8E7EF33A-F2F9-405D-9606-63EEF973DDE5}" type="sibTrans" cxnId="{B802115F-2E90-41E2-8EA8-2CFB817ECADE}">
      <dgm:prSet/>
      <dgm:spPr/>
      <dgm:t>
        <a:bodyPr/>
        <a:lstStyle/>
        <a:p>
          <a:endParaRPr lang="en-US"/>
        </a:p>
      </dgm:t>
    </dgm:pt>
    <dgm:pt modelId="{D640E1EE-1F61-47DF-AB00-4BFC7607CCC3}">
      <dgm:prSet phldrT="[Text]"/>
      <dgm:spPr/>
      <dgm:t>
        <a:bodyPr/>
        <a:lstStyle/>
        <a:p>
          <a:r>
            <a:rPr lang="en-US"/>
            <a:t>International declaration </a:t>
          </a:r>
        </a:p>
      </dgm:t>
    </dgm:pt>
    <dgm:pt modelId="{629FDEA3-5EF6-480C-81A1-50C19E33B81B}" type="parTrans" cxnId="{866FDA46-C65A-4C55-B5EC-F5E5AD7FBC18}">
      <dgm:prSet/>
      <dgm:spPr/>
      <dgm:t>
        <a:bodyPr/>
        <a:lstStyle/>
        <a:p>
          <a:endParaRPr lang="en-US"/>
        </a:p>
      </dgm:t>
    </dgm:pt>
    <dgm:pt modelId="{8E2F3184-6928-411A-9BC8-CCEBC586113B}" type="sibTrans" cxnId="{866FDA46-C65A-4C55-B5EC-F5E5AD7FBC18}">
      <dgm:prSet/>
      <dgm:spPr/>
      <dgm:t>
        <a:bodyPr/>
        <a:lstStyle/>
        <a:p>
          <a:endParaRPr lang="en-US"/>
        </a:p>
      </dgm:t>
    </dgm:pt>
    <dgm:pt modelId="{F15F69E7-7C2B-4D06-8A24-510DD66D78D0}">
      <dgm:prSet phldrT="[Text]"/>
      <dgm:spPr/>
      <dgm:t>
        <a:bodyPr/>
        <a:lstStyle/>
        <a:p>
          <a:r>
            <a:rPr lang="en-US"/>
            <a:t>World committee</a:t>
          </a:r>
        </a:p>
      </dgm:t>
    </dgm:pt>
    <dgm:pt modelId="{4874C55B-A7B3-420F-83A4-5B2FA2B34AC3}" type="parTrans" cxnId="{5CECC609-A3A4-49FD-B172-B0E056C84B2B}">
      <dgm:prSet/>
      <dgm:spPr/>
      <dgm:t>
        <a:bodyPr/>
        <a:lstStyle/>
        <a:p>
          <a:endParaRPr lang="en-US"/>
        </a:p>
      </dgm:t>
    </dgm:pt>
    <dgm:pt modelId="{9D711D52-3B3B-4D0E-B0AB-442A845F8773}" type="sibTrans" cxnId="{5CECC609-A3A4-49FD-B172-B0E056C84B2B}">
      <dgm:prSet/>
      <dgm:spPr/>
      <dgm:t>
        <a:bodyPr/>
        <a:lstStyle/>
        <a:p>
          <a:endParaRPr lang="en-US"/>
        </a:p>
      </dgm:t>
    </dgm:pt>
    <dgm:pt modelId="{51F1786F-429D-4660-A40D-A2AF5EBC3D4F}">
      <dgm:prSet phldrT="[Text]"/>
      <dgm:spPr/>
      <dgm:t>
        <a:bodyPr/>
        <a:lstStyle/>
        <a:p>
          <a:r>
            <a:rPr lang="en-US"/>
            <a:t>Report </a:t>
          </a:r>
        </a:p>
      </dgm:t>
    </dgm:pt>
    <dgm:pt modelId="{262E2899-F7F2-4CCA-9EC9-935599EECCF4}" type="parTrans" cxnId="{086DA9E7-72B7-4076-9AE6-079459067425}">
      <dgm:prSet/>
      <dgm:spPr/>
      <dgm:t>
        <a:bodyPr/>
        <a:lstStyle/>
        <a:p>
          <a:endParaRPr lang="en-US"/>
        </a:p>
      </dgm:t>
    </dgm:pt>
    <dgm:pt modelId="{6EF6F4E9-9629-4C3E-9A08-A23600F822DD}" type="sibTrans" cxnId="{086DA9E7-72B7-4076-9AE6-079459067425}">
      <dgm:prSet/>
      <dgm:spPr/>
      <dgm:t>
        <a:bodyPr/>
        <a:lstStyle/>
        <a:p>
          <a:endParaRPr lang="en-US"/>
        </a:p>
      </dgm:t>
    </dgm:pt>
    <dgm:pt modelId="{8BA7C254-2DB3-4C80-8ADD-5723C5144B1A}">
      <dgm:prSet phldrT="[Text]"/>
      <dgm:spPr/>
      <dgm:t>
        <a:bodyPr/>
        <a:lstStyle/>
        <a:p>
          <a:r>
            <a:rPr lang="en-US"/>
            <a:t>Award(?) </a:t>
          </a:r>
        </a:p>
      </dgm:t>
    </dgm:pt>
    <dgm:pt modelId="{1DEC8C26-7671-4913-8101-879D37AF77C3}" type="parTrans" cxnId="{0937C6D4-CA9D-4D41-8B2C-B65EAA45EE75}">
      <dgm:prSet/>
      <dgm:spPr/>
      <dgm:t>
        <a:bodyPr/>
        <a:lstStyle/>
        <a:p>
          <a:endParaRPr lang="en-US"/>
        </a:p>
      </dgm:t>
    </dgm:pt>
    <dgm:pt modelId="{C8C39651-04DD-4692-840C-F9E57EF5905E}" type="sibTrans" cxnId="{0937C6D4-CA9D-4D41-8B2C-B65EAA45EE75}">
      <dgm:prSet/>
      <dgm:spPr/>
      <dgm:t>
        <a:bodyPr/>
        <a:lstStyle/>
        <a:p>
          <a:endParaRPr lang="en-US"/>
        </a:p>
      </dgm:t>
    </dgm:pt>
    <dgm:pt modelId="{D9AA5CA7-1616-441D-9C70-C19DDBED2489}" type="pres">
      <dgm:prSet presAssocID="{74F5CFE8-82E4-41AA-9467-A6947652AF5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25EDBB-3CA3-45DB-8A98-09ED33B318A0}" type="pres">
      <dgm:prSet presAssocID="{F3ADC774-AD42-4226-A462-0663F532CFA2}" presName="vertOne" presStyleCnt="0"/>
      <dgm:spPr/>
    </dgm:pt>
    <dgm:pt modelId="{6FC0FAED-9DB9-475C-816F-CA861463AA65}" type="pres">
      <dgm:prSet presAssocID="{F3ADC774-AD42-4226-A462-0663F532CFA2}" presName="txOne" presStyleLbl="node0" presStyleIdx="0" presStyleCnt="1">
        <dgm:presLayoutVars>
          <dgm:chPref val="3"/>
        </dgm:presLayoutVars>
      </dgm:prSet>
      <dgm:spPr/>
    </dgm:pt>
    <dgm:pt modelId="{FF8B88D1-7D53-4FA7-A719-6CC2F7A218CD}" type="pres">
      <dgm:prSet presAssocID="{F3ADC774-AD42-4226-A462-0663F532CFA2}" presName="parTransOne" presStyleCnt="0"/>
      <dgm:spPr/>
    </dgm:pt>
    <dgm:pt modelId="{4A80DD0D-A76E-409D-B9A8-563D3BF50E23}" type="pres">
      <dgm:prSet presAssocID="{F3ADC774-AD42-4226-A462-0663F532CFA2}" presName="horzOne" presStyleCnt="0"/>
      <dgm:spPr/>
    </dgm:pt>
    <dgm:pt modelId="{2BF4B22F-6072-4577-9CA3-13124908AEA7}" type="pres">
      <dgm:prSet presAssocID="{D640E1EE-1F61-47DF-AB00-4BFC7607CCC3}" presName="vertTwo" presStyleCnt="0"/>
      <dgm:spPr/>
    </dgm:pt>
    <dgm:pt modelId="{B4AC4B84-5908-48C0-B58F-AE74E453B618}" type="pres">
      <dgm:prSet presAssocID="{D640E1EE-1F61-47DF-AB00-4BFC7607CCC3}" presName="txTwo" presStyleLbl="node2" presStyleIdx="0" presStyleCnt="2">
        <dgm:presLayoutVars>
          <dgm:chPref val="3"/>
        </dgm:presLayoutVars>
      </dgm:prSet>
      <dgm:spPr/>
    </dgm:pt>
    <dgm:pt modelId="{AF80C01C-126A-4686-9442-DA9F3C4B5EB1}" type="pres">
      <dgm:prSet presAssocID="{D640E1EE-1F61-47DF-AB00-4BFC7607CCC3}" presName="parTransTwo" presStyleCnt="0"/>
      <dgm:spPr/>
    </dgm:pt>
    <dgm:pt modelId="{71461CF9-639C-4087-9F0F-DEC28E16CB55}" type="pres">
      <dgm:prSet presAssocID="{D640E1EE-1F61-47DF-AB00-4BFC7607CCC3}" presName="horzTwo" presStyleCnt="0"/>
      <dgm:spPr/>
    </dgm:pt>
    <dgm:pt modelId="{7EE07547-A2BA-402E-B4E8-12D694ADFE2F}" type="pres">
      <dgm:prSet presAssocID="{F15F69E7-7C2B-4D06-8A24-510DD66D78D0}" presName="vertThree" presStyleCnt="0"/>
      <dgm:spPr/>
    </dgm:pt>
    <dgm:pt modelId="{D6EC9FC9-088F-41B8-BB02-785FD82B7F5D}" type="pres">
      <dgm:prSet presAssocID="{F15F69E7-7C2B-4D06-8A24-510DD66D78D0}" presName="txThree" presStyleLbl="node3" presStyleIdx="0" presStyleCnt="2">
        <dgm:presLayoutVars>
          <dgm:chPref val="3"/>
        </dgm:presLayoutVars>
      </dgm:prSet>
      <dgm:spPr/>
    </dgm:pt>
    <dgm:pt modelId="{141DD8AB-4009-4613-8CF6-380CE6FCBFE4}" type="pres">
      <dgm:prSet presAssocID="{F15F69E7-7C2B-4D06-8A24-510DD66D78D0}" presName="horzThree" presStyleCnt="0"/>
      <dgm:spPr/>
    </dgm:pt>
    <dgm:pt modelId="{F6AA433B-CFA5-40D6-8BA3-88113FFC6A86}" type="pres">
      <dgm:prSet presAssocID="{9D711D52-3B3B-4D0E-B0AB-442A845F8773}" presName="sibSpaceThree" presStyleCnt="0"/>
      <dgm:spPr/>
    </dgm:pt>
    <dgm:pt modelId="{3FA6E78B-EF56-41EA-B1FE-2167F603F8F1}" type="pres">
      <dgm:prSet presAssocID="{51F1786F-429D-4660-A40D-A2AF5EBC3D4F}" presName="vertThree" presStyleCnt="0"/>
      <dgm:spPr/>
    </dgm:pt>
    <dgm:pt modelId="{CF50C541-A142-4AA0-92B4-A3DCB64A79B3}" type="pres">
      <dgm:prSet presAssocID="{51F1786F-429D-4660-A40D-A2AF5EBC3D4F}" presName="txThree" presStyleLbl="node3" presStyleIdx="1" presStyleCnt="2">
        <dgm:presLayoutVars>
          <dgm:chPref val="3"/>
        </dgm:presLayoutVars>
      </dgm:prSet>
      <dgm:spPr/>
    </dgm:pt>
    <dgm:pt modelId="{92521B00-DCA4-42EC-9EA3-43AC2F9FC9C2}" type="pres">
      <dgm:prSet presAssocID="{51F1786F-429D-4660-A40D-A2AF5EBC3D4F}" presName="horzThree" presStyleCnt="0"/>
      <dgm:spPr/>
    </dgm:pt>
    <dgm:pt modelId="{9F8DF55A-E7AD-4D58-BA01-3F6FFDFC442A}" type="pres">
      <dgm:prSet presAssocID="{8E2F3184-6928-411A-9BC8-CCEBC586113B}" presName="sibSpaceTwo" presStyleCnt="0"/>
      <dgm:spPr/>
    </dgm:pt>
    <dgm:pt modelId="{C1B372DD-AD3C-41D3-ABF7-0D797DD4B952}" type="pres">
      <dgm:prSet presAssocID="{8BA7C254-2DB3-4C80-8ADD-5723C5144B1A}" presName="vertTwo" presStyleCnt="0"/>
      <dgm:spPr/>
    </dgm:pt>
    <dgm:pt modelId="{62CB5C90-DD93-40A0-A2E1-B1E33BDDA1F4}" type="pres">
      <dgm:prSet presAssocID="{8BA7C254-2DB3-4C80-8ADD-5723C5144B1A}" presName="txTwo" presStyleLbl="node2" presStyleIdx="1" presStyleCnt="2">
        <dgm:presLayoutVars>
          <dgm:chPref val="3"/>
        </dgm:presLayoutVars>
      </dgm:prSet>
      <dgm:spPr/>
    </dgm:pt>
    <dgm:pt modelId="{D1800863-48F6-4761-8D05-21F4EFC35C4C}" type="pres">
      <dgm:prSet presAssocID="{8BA7C254-2DB3-4C80-8ADD-5723C5144B1A}" presName="horzTwo" presStyleCnt="0"/>
      <dgm:spPr/>
    </dgm:pt>
  </dgm:ptLst>
  <dgm:cxnLst>
    <dgm:cxn modelId="{5CECC609-A3A4-49FD-B172-B0E056C84B2B}" srcId="{D640E1EE-1F61-47DF-AB00-4BFC7607CCC3}" destId="{F15F69E7-7C2B-4D06-8A24-510DD66D78D0}" srcOrd="0" destOrd="0" parTransId="{4874C55B-A7B3-420F-83A4-5B2FA2B34AC3}" sibTransId="{9D711D52-3B3B-4D0E-B0AB-442A845F8773}"/>
    <dgm:cxn modelId="{1345573A-C466-4F44-B1AB-1AA8C2ACAB71}" type="presOf" srcId="{F15F69E7-7C2B-4D06-8A24-510DD66D78D0}" destId="{D6EC9FC9-088F-41B8-BB02-785FD82B7F5D}" srcOrd="0" destOrd="0" presId="urn:microsoft.com/office/officeart/2005/8/layout/hierarchy4"/>
    <dgm:cxn modelId="{B802115F-2E90-41E2-8EA8-2CFB817ECADE}" srcId="{74F5CFE8-82E4-41AA-9467-A6947652AF55}" destId="{F3ADC774-AD42-4226-A462-0663F532CFA2}" srcOrd="0" destOrd="0" parTransId="{8E177952-3C62-49D0-9390-8490B60FE959}" sibTransId="{8E7EF33A-F2F9-405D-9606-63EEF973DDE5}"/>
    <dgm:cxn modelId="{866FDA46-C65A-4C55-B5EC-F5E5AD7FBC18}" srcId="{F3ADC774-AD42-4226-A462-0663F532CFA2}" destId="{D640E1EE-1F61-47DF-AB00-4BFC7607CCC3}" srcOrd="0" destOrd="0" parTransId="{629FDEA3-5EF6-480C-81A1-50C19E33B81B}" sibTransId="{8E2F3184-6928-411A-9BC8-CCEBC586113B}"/>
    <dgm:cxn modelId="{87BCA769-7056-44AE-AFEE-AD8B689E4CFC}" type="presOf" srcId="{8BA7C254-2DB3-4C80-8ADD-5723C5144B1A}" destId="{62CB5C90-DD93-40A0-A2E1-B1E33BDDA1F4}" srcOrd="0" destOrd="0" presId="urn:microsoft.com/office/officeart/2005/8/layout/hierarchy4"/>
    <dgm:cxn modelId="{761CEA54-7621-4457-9933-4F7A76F8505E}" type="presOf" srcId="{D640E1EE-1F61-47DF-AB00-4BFC7607CCC3}" destId="{B4AC4B84-5908-48C0-B58F-AE74E453B618}" srcOrd="0" destOrd="0" presId="urn:microsoft.com/office/officeart/2005/8/layout/hierarchy4"/>
    <dgm:cxn modelId="{F787E89F-9CFB-4C43-8269-857D5E586169}" type="presOf" srcId="{74F5CFE8-82E4-41AA-9467-A6947652AF55}" destId="{D9AA5CA7-1616-441D-9C70-C19DDBED2489}" srcOrd="0" destOrd="0" presId="urn:microsoft.com/office/officeart/2005/8/layout/hierarchy4"/>
    <dgm:cxn modelId="{6A56F1B0-9946-4283-A283-F5F977FC5458}" type="presOf" srcId="{F3ADC774-AD42-4226-A462-0663F532CFA2}" destId="{6FC0FAED-9DB9-475C-816F-CA861463AA65}" srcOrd="0" destOrd="0" presId="urn:microsoft.com/office/officeart/2005/8/layout/hierarchy4"/>
    <dgm:cxn modelId="{4E7552BA-40D7-42A6-8A95-3C5D9153E8BF}" type="presOf" srcId="{51F1786F-429D-4660-A40D-A2AF5EBC3D4F}" destId="{CF50C541-A142-4AA0-92B4-A3DCB64A79B3}" srcOrd="0" destOrd="0" presId="urn:microsoft.com/office/officeart/2005/8/layout/hierarchy4"/>
    <dgm:cxn modelId="{0937C6D4-CA9D-4D41-8B2C-B65EAA45EE75}" srcId="{F3ADC774-AD42-4226-A462-0663F532CFA2}" destId="{8BA7C254-2DB3-4C80-8ADD-5723C5144B1A}" srcOrd="1" destOrd="0" parTransId="{1DEC8C26-7671-4913-8101-879D37AF77C3}" sibTransId="{C8C39651-04DD-4692-840C-F9E57EF5905E}"/>
    <dgm:cxn modelId="{086DA9E7-72B7-4076-9AE6-079459067425}" srcId="{D640E1EE-1F61-47DF-AB00-4BFC7607CCC3}" destId="{51F1786F-429D-4660-A40D-A2AF5EBC3D4F}" srcOrd="1" destOrd="0" parTransId="{262E2899-F7F2-4CCA-9EC9-935599EECCF4}" sibTransId="{6EF6F4E9-9629-4C3E-9A08-A23600F822DD}"/>
    <dgm:cxn modelId="{3573096D-CFC6-40B3-8971-84FA0A0199CC}" type="presParOf" srcId="{D9AA5CA7-1616-441D-9C70-C19DDBED2489}" destId="{7925EDBB-3CA3-45DB-8A98-09ED33B318A0}" srcOrd="0" destOrd="0" presId="urn:microsoft.com/office/officeart/2005/8/layout/hierarchy4"/>
    <dgm:cxn modelId="{2149B602-40CB-403C-A4E8-2B4E0EE13A42}" type="presParOf" srcId="{7925EDBB-3CA3-45DB-8A98-09ED33B318A0}" destId="{6FC0FAED-9DB9-475C-816F-CA861463AA65}" srcOrd="0" destOrd="0" presId="urn:microsoft.com/office/officeart/2005/8/layout/hierarchy4"/>
    <dgm:cxn modelId="{7DF800F1-66BD-4596-98BE-6028C03EAFB5}" type="presParOf" srcId="{7925EDBB-3CA3-45DB-8A98-09ED33B318A0}" destId="{FF8B88D1-7D53-4FA7-A719-6CC2F7A218CD}" srcOrd="1" destOrd="0" presId="urn:microsoft.com/office/officeart/2005/8/layout/hierarchy4"/>
    <dgm:cxn modelId="{09D45387-6CFB-425F-ADDE-1FF0C2AA5517}" type="presParOf" srcId="{7925EDBB-3CA3-45DB-8A98-09ED33B318A0}" destId="{4A80DD0D-A76E-409D-B9A8-563D3BF50E23}" srcOrd="2" destOrd="0" presId="urn:microsoft.com/office/officeart/2005/8/layout/hierarchy4"/>
    <dgm:cxn modelId="{1B09A8F4-22DC-45B9-B9CE-3F91A7D8616B}" type="presParOf" srcId="{4A80DD0D-A76E-409D-B9A8-563D3BF50E23}" destId="{2BF4B22F-6072-4577-9CA3-13124908AEA7}" srcOrd="0" destOrd="0" presId="urn:microsoft.com/office/officeart/2005/8/layout/hierarchy4"/>
    <dgm:cxn modelId="{364FEFB6-A816-47D8-A9F5-4F852EB2E09C}" type="presParOf" srcId="{2BF4B22F-6072-4577-9CA3-13124908AEA7}" destId="{B4AC4B84-5908-48C0-B58F-AE74E453B618}" srcOrd="0" destOrd="0" presId="urn:microsoft.com/office/officeart/2005/8/layout/hierarchy4"/>
    <dgm:cxn modelId="{25186446-49DC-4D4F-9E1D-E5D3AD5A922A}" type="presParOf" srcId="{2BF4B22F-6072-4577-9CA3-13124908AEA7}" destId="{AF80C01C-126A-4686-9442-DA9F3C4B5EB1}" srcOrd="1" destOrd="0" presId="urn:microsoft.com/office/officeart/2005/8/layout/hierarchy4"/>
    <dgm:cxn modelId="{621E0324-351E-4188-834B-9B718DC680DC}" type="presParOf" srcId="{2BF4B22F-6072-4577-9CA3-13124908AEA7}" destId="{71461CF9-639C-4087-9F0F-DEC28E16CB55}" srcOrd="2" destOrd="0" presId="urn:microsoft.com/office/officeart/2005/8/layout/hierarchy4"/>
    <dgm:cxn modelId="{4EF8862A-97E8-4522-99F1-AE990D782CF4}" type="presParOf" srcId="{71461CF9-639C-4087-9F0F-DEC28E16CB55}" destId="{7EE07547-A2BA-402E-B4E8-12D694ADFE2F}" srcOrd="0" destOrd="0" presId="urn:microsoft.com/office/officeart/2005/8/layout/hierarchy4"/>
    <dgm:cxn modelId="{29AD8EEE-680E-46F1-977E-F516958CC162}" type="presParOf" srcId="{7EE07547-A2BA-402E-B4E8-12D694ADFE2F}" destId="{D6EC9FC9-088F-41B8-BB02-785FD82B7F5D}" srcOrd="0" destOrd="0" presId="urn:microsoft.com/office/officeart/2005/8/layout/hierarchy4"/>
    <dgm:cxn modelId="{043C7FF7-FD45-47A2-BA5F-2C3AA6C61459}" type="presParOf" srcId="{7EE07547-A2BA-402E-B4E8-12D694ADFE2F}" destId="{141DD8AB-4009-4613-8CF6-380CE6FCBFE4}" srcOrd="1" destOrd="0" presId="urn:microsoft.com/office/officeart/2005/8/layout/hierarchy4"/>
    <dgm:cxn modelId="{EE9E0079-F88F-4E0A-AF17-951E9758BCE8}" type="presParOf" srcId="{71461CF9-639C-4087-9F0F-DEC28E16CB55}" destId="{F6AA433B-CFA5-40D6-8BA3-88113FFC6A86}" srcOrd="1" destOrd="0" presId="urn:microsoft.com/office/officeart/2005/8/layout/hierarchy4"/>
    <dgm:cxn modelId="{5A1009DF-1949-415E-B3C3-DB36D0CE2DE0}" type="presParOf" srcId="{71461CF9-639C-4087-9F0F-DEC28E16CB55}" destId="{3FA6E78B-EF56-41EA-B1FE-2167F603F8F1}" srcOrd="2" destOrd="0" presId="urn:microsoft.com/office/officeart/2005/8/layout/hierarchy4"/>
    <dgm:cxn modelId="{985B9E17-9C06-4F3E-ACA8-05B68E4EBE6A}" type="presParOf" srcId="{3FA6E78B-EF56-41EA-B1FE-2167F603F8F1}" destId="{CF50C541-A142-4AA0-92B4-A3DCB64A79B3}" srcOrd="0" destOrd="0" presId="urn:microsoft.com/office/officeart/2005/8/layout/hierarchy4"/>
    <dgm:cxn modelId="{E6807477-62BC-4553-A9C0-B0C967A2C6B4}" type="presParOf" srcId="{3FA6E78B-EF56-41EA-B1FE-2167F603F8F1}" destId="{92521B00-DCA4-42EC-9EA3-43AC2F9FC9C2}" srcOrd="1" destOrd="0" presId="urn:microsoft.com/office/officeart/2005/8/layout/hierarchy4"/>
    <dgm:cxn modelId="{837877E6-ADAB-4525-A152-9BC89944E1F5}" type="presParOf" srcId="{4A80DD0D-A76E-409D-B9A8-563D3BF50E23}" destId="{9F8DF55A-E7AD-4D58-BA01-3F6FFDFC442A}" srcOrd="1" destOrd="0" presId="urn:microsoft.com/office/officeart/2005/8/layout/hierarchy4"/>
    <dgm:cxn modelId="{7E021911-87E8-4967-9253-DAFF03287F30}" type="presParOf" srcId="{4A80DD0D-A76E-409D-B9A8-563D3BF50E23}" destId="{C1B372DD-AD3C-41D3-ABF7-0D797DD4B952}" srcOrd="2" destOrd="0" presId="urn:microsoft.com/office/officeart/2005/8/layout/hierarchy4"/>
    <dgm:cxn modelId="{A0B840BC-3F38-4D89-8EE4-88680B60AF18}" type="presParOf" srcId="{C1B372DD-AD3C-41D3-ABF7-0D797DD4B952}" destId="{62CB5C90-DD93-40A0-A2E1-B1E33BDDA1F4}" srcOrd="0" destOrd="0" presId="urn:microsoft.com/office/officeart/2005/8/layout/hierarchy4"/>
    <dgm:cxn modelId="{6C9E5588-3831-490E-9AEC-5E6D9117614B}" type="presParOf" srcId="{C1B372DD-AD3C-41D3-ABF7-0D797DD4B952}" destId="{D1800863-48F6-4761-8D05-21F4EFC35C4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F5CFE8-82E4-41AA-9467-A6947652AF55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ADC774-AD42-4226-A462-0663F532CFA2}">
      <dgm:prSet phldrT="[Text]"/>
      <dgm:spPr/>
      <dgm:t>
        <a:bodyPr/>
        <a:lstStyle/>
        <a:p>
          <a:r>
            <a:rPr lang="en-US"/>
            <a:t>Syllabus</a:t>
          </a:r>
        </a:p>
      </dgm:t>
    </dgm:pt>
    <dgm:pt modelId="{8E177952-3C62-49D0-9390-8490B60FE959}" type="parTrans" cxnId="{B802115F-2E90-41E2-8EA8-2CFB817ECADE}">
      <dgm:prSet/>
      <dgm:spPr/>
      <dgm:t>
        <a:bodyPr/>
        <a:lstStyle/>
        <a:p>
          <a:endParaRPr lang="en-US"/>
        </a:p>
      </dgm:t>
    </dgm:pt>
    <dgm:pt modelId="{8E7EF33A-F2F9-405D-9606-63EEF973DDE5}" type="sibTrans" cxnId="{B802115F-2E90-41E2-8EA8-2CFB817ECADE}">
      <dgm:prSet/>
      <dgm:spPr/>
      <dgm:t>
        <a:bodyPr/>
        <a:lstStyle/>
        <a:p>
          <a:endParaRPr lang="en-US"/>
        </a:p>
      </dgm:t>
    </dgm:pt>
    <dgm:pt modelId="{D640E1EE-1F61-47DF-AB00-4BFC7607CCC3}">
      <dgm:prSet phldrT="[Text]"/>
      <dgm:spPr/>
      <dgm:t>
        <a:bodyPr/>
        <a:lstStyle/>
        <a:p>
          <a:r>
            <a:rPr lang="en-US"/>
            <a:t>Cooperation</a:t>
          </a:r>
        </a:p>
      </dgm:t>
    </dgm:pt>
    <dgm:pt modelId="{629FDEA3-5EF6-480C-81A1-50C19E33B81B}" type="parTrans" cxnId="{866FDA46-C65A-4C55-B5EC-F5E5AD7FBC18}">
      <dgm:prSet/>
      <dgm:spPr/>
      <dgm:t>
        <a:bodyPr/>
        <a:lstStyle/>
        <a:p>
          <a:endParaRPr lang="en-US"/>
        </a:p>
      </dgm:t>
    </dgm:pt>
    <dgm:pt modelId="{8E2F3184-6928-411A-9BC8-CCEBC586113B}" type="sibTrans" cxnId="{866FDA46-C65A-4C55-B5EC-F5E5AD7FBC18}">
      <dgm:prSet/>
      <dgm:spPr/>
      <dgm:t>
        <a:bodyPr/>
        <a:lstStyle/>
        <a:p>
          <a:endParaRPr lang="en-US"/>
        </a:p>
      </dgm:t>
    </dgm:pt>
    <dgm:pt modelId="{F15F69E7-7C2B-4D06-8A24-510DD66D78D0}">
      <dgm:prSet phldrT="[Text]"/>
      <dgm:spPr/>
      <dgm:t>
        <a:bodyPr/>
        <a:lstStyle/>
        <a:p>
          <a:r>
            <a:rPr lang="en-US"/>
            <a:t>Training</a:t>
          </a:r>
        </a:p>
      </dgm:t>
    </dgm:pt>
    <dgm:pt modelId="{4874C55B-A7B3-420F-83A4-5B2FA2B34AC3}" type="parTrans" cxnId="{5CECC609-A3A4-49FD-B172-B0E056C84B2B}">
      <dgm:prSet/>
      <dgm:spPr/>
      <dgm:t>
        <a:bodyPr/>
        <a:lstStyle/>
        <a:p>
          <a:endParaRPr lang="en-US"/>
        </a:p>
      </dgm:t>
    </dgm:pt>
    <dgm:pt modelId="{9D711D52-3B3B-4D0E-B0AB-442A845F8773}" type="sibTrans" cxnId="{5CECC609-A3A4-49FD-B172-B0E056C84B2B}">
      <dgm:prSet/>
      <dgm:spPr/>
      <dgm:t>
        <a:bodyPr/>
        <a:lstStyle/>
        <a:p>
          <a:endParaRPr lang="en-US"/>
        </a:p>
      </dgm:t>
    </dgm:pt>
    <dgm:pt modelId="{D9AA5CA7-1616-441D-9C70-C19DDBED2489}" type="pres">
      <dgm:prSet presAssocID="{74F5CFE8-82E4-41AA-9467-A6947652AF5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25EDBB-3CA3-45DB-8A98-09ED33B318A0}" type="pres">
      <dgm:prSet presAssocID="{F3ADC774-AD42-4226-A462-0663F532CFA2}" presName="vertOne" presStyleCnt="0"/>
      <dgm:spPr/>
    </dgm:pt>
    <dgm:pt modelId="{6FC0FAED-9DB9-475C-816F-CA861463AA65}" type="pres">
      <dgm:prSet presAssocID="{F3ADC774-AD42-4226-A462-0663F532CFA2}" presName="txOne" presStyleLbl="node0" presStyleIdx="0" presStyleCnt="1">
        <dgm:presLayoutVars>
          <dgm:chPref val="3"/>
        </dgm:presLayoutVars>
      </dgm:prSet>
      <dgm:spPr/>
    </dgm:pt>
    <dgm:pt modelId="{FF8B88D1-7D53-4FA7-A719-6CC2F7A218CD}" type="pres">
      <dgm:prSet presAssocID="{F3ADC774-AD42-4226-A462-0663F532CFA2}" presName="parTransOne" presStyleCnt="0"/>
      <dgm:spPr/>
    </dgm:pt>
    <dgm:pt modelId="{4A80DD0D-A76E-409D-B9A8-563D3BF50E23}" type="pres">
      <dgm:prSet presAssocID="{F3ADC774-AD42-4226-A462-0663F532CFA2}" presName="horzOne" presStyleCnt="0"/>
      <dgm:spPr/>
    </dgm:pt>
    <dgm:pt modelId="{2BF4B22F-6072-4577-9CA3-13124908AEA7}" type="pres">
      <dgm:prSet presAssocID="{D640E1EE-1F61-47DF-AB00-4BFC7607CCC3}" presName="vertTwo" presStyleCnt="0"/>
      <dgm:spPr/>
    </dgm:pt>
    <dgm:pt modelId="{B4AC4B84-5908-48C0-B58F-AE74E453B618}" type="pres">
      <dgm:prSet presAssocID="{D640E1EE-1F61-47DF-AB00-4BFC7607CCC3}" presName="txTwo" presStyleLbl="node2" presStyleIdx="0" presStyleCnt="1">
        <dgm:presLayoutVars>
          <dgm:chPref val="3"/>
        </dgm:presLayoutVars>
      </dgm:prSet>
      <dgm:spPr/>
    </dgm:pt>
    <dgm:pt modelId="{AF80C01C-126A-4686-9442-DA9F3C4B5EB1}" type="pres">
      <dgm:prSet presAssocID="{D640E1EE-1F61-47DF-AB00-4BFC7607CCC3}" presName="parTransTwo" presStyleCnt="0"/>
      <dgm:spPr/>
    </dgm:pt>
    <dgm:pt modelId="{71461CF9-639C-4087-9F0F-DEC28E16CB55}" type="pres">
      <dgm:prSet presAssocID="{D640E1EE-1F61-47DF-AB00-4BFC7607CCC3}" presName="horzTwo" presStyleCnt="0"/>
      <dgm:spPr/>
    </dgm:pt>
    <dgm:pt modelId="{7EE07547-A2BA-402E-B4E8-12D694ADFE2F}" type="pres">
      <dgm:prSet presAssocID="{F15F69E7-7C2B-4D06-8A24-510DD66D78D0}" presName="vertThree" presStyleCnt="0"/>
      <dgm:spPr/>
    </dgm:pt>
    <dgm:pt modelId="{D6EC9FC9-088F-41B8-BB02-785FD82B7F5D}" type="pres">
      <dgm:prSet presAssocID="{F15F69E7-7C2B-4D06-8A24-510DD66D78D0}" presName="txThree" presStyleLbl="node3" presStyleIdx="0" presStyleCnt="1">
        <dgm:presLayoutVars>
          <dgm:chPref val="3"/>
        </dgm:presLayoutVars>
      </dgm:prSet>
      <dgm:spPr/>
    </dgm:pt>
    <dgm:pt modelId="{141DD8AB-4009-4613-8CF6-380CE6FCBFE4}" type="pres">
      <dgm:prSet presAssocID="{F15F69E7-7C2B-4D06-8A24-510DD66D78D0}" presName="horzThree" presStyleCnt="0"/>
      <dgm:spPr/>
    </dgm:pt>
  </dgm:ptLst>
  <dgm:cxnLst>
    <dgm:cxn modelId="{5CECC609-A3A4-49FD-B172-B0E056C84B2B}" srcId="{D640E1EE-1F61-47DF-AB00-4BFC7607CCC3}" destId="{F15F69E7-7C2B-4D06-8A24-510DD66D78D0}" srcOrd="0" destOrd="0" parTransId="{4874C55B-A7B3-420F-83A4-5B2FA2B34AC3}" sibTransId="{9D711D52-3B3B-4D0E-B0AB-442A845F8773}"/>
    <dgm:cxn modelId="{1345573A-C466-4F44-B1AB-1AA8C2ACAB71}" type="presOf" srcId="{F15F69E7-7C2B-4D06-8A24-510DD66D78D0}" destId="{D6EC9FC9-088F-41B8-BB02-785FD82B7F5D}" srcOrd="0" destOrd="0" presId="urn:microsoft.com/office/officeart/2005/8/layout/hierarchy4"/>
    <dgm:cxn modelId="{B802115F-2E90-41E2-8EA8-2CFB817ECADE}" srcId="{74F5CFE8-82E4-41AA-9467-A6947652AF55}" destId="{F3ADC774-AD42-4226-A462-0663F532CFA2}" srcOrd="0" destOrd="0" parTransId="{8E177952-3C62-49D0-9390-8490B60FE959}" sibTransId="{8E7EF33A-F2F9-405D-9606-63EEF973DDE5}"/>
    <dgm:cxn modelId="{866FDA46-C65A-4C55-B5EC-F5E5AD7FBC18}" srcId="{F3ADC774-AD42-4226-A462-0663F532CFA2}" destId="{D640E1EE-1F61-47DF-AB00-4BFC7607CCC3}" srcOrd="0" destOrd="0" parTransId="{629FDEA3-5EF6-480C-81A1-50C19E33B81B}" sibTransId="{8E2F3184-6928-411A-9BC8-CCEBC586113B}"/>
    <dgm:cxn modelId="{761CEA54-7621-4457-9933-4F7A76F8505E}" type="presOf" srcId="{D640E1EE-1F61-47DF-AB00-4BFC7607CCC3}" destId="{B4AC4B84-5908-48C0-B58F-AE74E453B618}" srcOrd="0" destOrd="0" presId="urn:microsoft.com/office/officeart/2005/8/layout/hierarchy4"/>
    <dgm:cxn modelId="{F787E89F-9CFB-4C43-8269-857D5E586169}" type="presOf" srcId="{74F5CFE8-82E4-41AA-9467-A6947652AF55}" destId="{D9AA5CA7-1616-441D-9C70-C19DDBED2489}" srcOrd="0" destOrd="0" presId="urn:microsoft.com/office/officeart/2005/8/layout/hierarchy4"/>
    <dgm:cxn modelId="{6A56F1B0-9946-4283-A283-F5F977FC5458}" type="presOf" srcId="{F3ADC774-AD42-4226-A462-0663F532CFA2}" destId="{6FC0FAED-9DB9-475C-816F-CA861463AA65}" srcOrd="0" destOrd="0" presId="urn:microsoft.com/office/officeart/2005/8/layout/hierarchy4"/>
    <dgm:cxn modelId="{3573096D-CFC6-40B3-8971-84FA0A0199CC}" type="presParOf" srcId="{D9AA5CA7-1616-441D-9C70-C19DDBED2489}" destId="{7925EDBB-3CA3-45DB-8A98-09ED33B318A0}" srcOrd="0" destOrd="0" presId="urn:microsoft.com/office/officeart/2005/8/layout/hierarchy4"/>
    <dgm:cxn modelId="{2149B602-40CB-403C-A4E8-2B4E0EE13A42}" type="presParOf" srcId="{7925EDBB-3CA3-45DB-8A98-09ED33B318A0}" destId="{6FC0FAED-9DB9-475C-816F-CA861463AA65}" srcOrd="0" destOrd="0" presId="urn:microsoft.com/office/officeart/2005/8/layout/hierarchy4"/>
    <dgm:cxn modelId="{7DF800F1-66BD-4596-98BE-6028C03EAFB5}" type="presParOf" srcId="{7925EDBB-3CA3-45DB-8A98-09ED33B318A0}" destId="{FF8B88D1-7D53-4FA7-A719-6CC2F7A218CD}" srcOrd="1" destOrd="0" presId="urn:microsoft.com/office/officeart/2005/8/layout/hierarchy4"/>
    <dgm:cxn modelId="{09D45387-6CFB-425F-ADDE-1FF0C2AA5517}" type="presParOf" srcId="{7925EDBB-3CA3-45DB-8A98-09ED33B318A0}" destId="{4A80DD0D-A76E-409D-B9A8-563D3BF50E23}" srcOrd="2" destOrd="0" presId="urn:microsoft.com/office/officeart/2005/8/layout/hierarchy4"/>
    <dgm:cxn modelId="{1B09A8F4-22DC-45B9-B9CE-3F91A7D8616B}" type="presParOf" srcId="{4A80DD0D-A76E-409D-B9A8-563D3BF50E23}" destId="{2BF4B22F-6072-4577-9CA3-13124908AEA7}" srcOrd="0" destOrd="0" presId="urn:microsoft.com/office/officeart/2005/8/layout/hierarchy4"/>
    <dgm:cxn modelId="{364FEFB6-A816-47D8-A9F5-4F852EB2E09C}" type="presParOf" srcId="{2BF4B22F-6072-4577-9CA3-13124908AEA7}" destId="{B4AC4B84-5908-48C0-B58F-AE74E453B618}" srcOrd="0" destOrd="0" presId="urn:microsoft.com/office/officeart/2005/8/layout/hierarchy4"/>
    <dgm:cxn modelId="{25186446-49DC-4D4F-9E1D-E5D3AD5A922A}" type="presParOf" srcId="{2BF4B22F-6072-4577-9CA3-13124908AEA7}" destId="{AF80C01C-126A-4686-9442-DA9F3C4B5EB1}" srcOrd="1" destOrd="0" presId="urn:microsoft.com/office/officeart/2005/8/layout/hierarchy4"/>
    <dgm:cxn modelId="{621E0324-351E-4188-834B-9B718DC680DC}" type="presParOf" srcId="{2BF4B22F-6072-4577-9CA3-13124908AEA7}" destId="{71461CF9-639C-4087-9F0F-DEC28E16CB55}" srcOrd="2" destOrd="0" presId="urn:microsoft.com/office/officeart/2005/8/layout/hierarchy4"/>
    <dgm:cxn modelId="{4EF8862A-97E8-4522-99F1-AE990D782CF4}" type="presParOf" srcId="{71461CF9-639C-4087-9F0F-DEC28E16CB55}" destId="{7EE07547-A2BA-402E-B4E8-12D694ADFE2F}" srcOrd="0" destOrd="0" presId="urn:microsoft.com/office/officeart/2005/8/layout/hierarchy4"/>
    <dgm:cxn modelId="{29AD8EEE-680E-46F1-977E-F516958CC162}" type="presParOf" srcId="{7EE07547-A2BA-402E-B4E8-12D694ADFE2F}" destId="{D6EC9FC9-088F-41B8-BB02-785FD82B7F5D}" srcOrd="0" destOrd="0" presId="urn:microsoft.com/office/officeart/2005/8/layout/hierarchy4"/>
    <dgm:cxn modelId="{043C7FF7-FD45-47A2-BA5F-2C3AA6C61459}" type="presParOf" srcId="{7EE07547-A2BA-402E-B4E8-12D694ADFE2F}" destId="{141DD8AB-4009-4613-8CF6-380CE6FCBF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F5CFE8-82E4-41AA-9467-A6947652AF55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ADC774-AD42-4226-A462-0663F532CFA2}">
      <dgm:prSet phldrT="[Text]"/>
      <dgm:spPr/>
      <dgm:t>
        <a:bodyPr/>
        <a:lstStyle/>
        <a:p>
          <a:r>
            <a:rPr lang="en-US" err="1"/>
            <a:t>Example:LEAD</a:t>
          </a:r>
          <a:r>
            <a:rPr lang="en-US"/>
            <a:t> </a:t>
          </a:r>
        </a:p>
      </dgm:t>
    </dgm:pt>
    <dgm:pt modelId="{8E177952-3C62-49D0-9390-8490B60FE959}" type="parTrans" cxnId="{B802115F-2E90-41E2-8EA8-2CFB817ECADE}">
      <dgm:prSet/>
      <dgm:spPr/>
      <dgm:t>
        <a:bodyPr/>
        <a:lstStyle/>
        <a:p>
          <a:endParaRPr lang="en-US"/>
        </a:p>
      </dgm:t>
    </dgm:pt>
    <dgm:pt modelId="{8E7EF33A-F2F9-405D-9606-63EEF973DDE5}" type="sibTrans" cxnId="{B802115F-2E90-41E2-8EA8-2CFB817ECADE}">
      <dgm:prSet/>
      <dgm:spPr/>
      <dgm:t>
        <a:bodyPr/>
        <a:lstStyle/>
        <a:p>
          <a:endParaRPr lang="en-US"/>
        </a:p>
      </dgm:t>
    </dgm:pt>
    <dgm:pt modelId="{D640E1EE-1F61-47DF-AB00-4BFC7607CCC3}">
      <dgm:prSet phldrT="[Text]"/>
      <dgm:spPr/>
      <dgm:t>
        <a:bodyPr/>
        <a:lstStyle/>
        <a:p>
          <a:r>
            <a:rPr lang="en-US"/>
            <a:t>Knowledge transfer, e.g.  efficient ways to use energy/resources </a:t>
          </a:r>
        </a:p>
      </dgm:t>
    </dgm:pt>
    <dgm:pt modelId="{629FDEA3-5EF6-480C-81A1-50C19E33B81B}" type="parTrans" cxnId="{866FDA46-C65A-4C55-B5EC-F5E5AD7FBC18}">
      <dgm:prSet/>
      <dgm:spPr/>
      <dgm:t>
        <a:bodyPr/>
        <a:lstStyle/>
        <a:p>
          <a:endParaRPr lang="en-US"/>
        </a:p>
      </dgm:t>
    </dgm:pt>
    <dgm:pt modelId="{8E2F3184-6928-411A-9BC8-CCEBC586113B}" type="sibTrans" cxnId="{866FDA46-C65A-4C55-B5EC-F5E5AD7FBC18}">
      <dgm:prSet/>
      <dgm:spPr/>
      <dgm:t>
        <a:bodyPr/>
        <a:lstStyle/>
        <a:p>
          <a:endParaRPr lang="en-US"/>
        </a:p>
      </dgm:t>
    </dgm:pt>
    <dgm:pt modelId="{F15F69E7-7C2B-4D06-8A24-510DD66D78D0}">
      <dgm:prSet phldrT="[Text]"/>
      <dgm:spPr/>
      <dgm:t>
        <a:bodyPr/>
        <a:lstStyle/>
        <a:p>
          <a:r>
            <a:rPr lang="en-US"/>
            <a:t>Safer international order </a:t>
          </a:r>
        </a:p>
      </dgm:t>
    </dgm:pt>
    <dgm:pt modelId="{4874C55B-A7B3-420F-83A4-5B2FA2B34AC3}" type="parTrans" cxnId="{5CECC609-A3A4-49FD-B172-B0E056C84B2B}">
      <dgm:prSet/>
      <dgm:spPr/>
      <dgm:t>
        <a:bodyPr/>
        <a:lstStyle/>
        <a:p>
          <a:endParaRPr lang="en-US"/>
        </a:p>
      </dgm:t>
    </dgm:pt>
    <dgm:pt modelId="{9D711D52-3B3B-4D0E-B0AB-442A845F8773}" type="sibTrans" cxnId="{5CECC609-A3A4-49FD-B172-B0E056C84B2B}">
      <dgm:prSet/>
      <dgm:spPr/>
      <dgm:t>
        <a:bodyPr/>
        <a:lstStyle/>
        <a:p>
          <a:endParaRPr lang="en-US"/>
        </a:p>
      </dgm:t>
    </dgm:pt>
    <dgm:pt modelId="{D9AA5CA7-1616-441D-9C70-C19DDBED2489}" type="pres">
      <dgm:prSet presAssocID="{74F5CFE8-82E4-41AA-9467-A6947652AF5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25EDBB-3CA3-45DB-8A98-09ED33B318A0}" type="pres">
      <dgm:prSet presAssocID="{F3ADC774-AD42-4226-A462-0663F532CFA2}" presName="vertOne" presStyleCnt="0"/>
      <dgm:spPr/>
    </dgm:pt>
    <dgm:pt modelId="{6FC0FAED-9DB9-475C-816F-CA861463AA65}" type="pres">
      <dgm:prSet presAssocID="{F3ADC774-AD42-4226-A462-0663F532CFA2}" presName="txOne" presStyleLbl="node0" presStyleIdx="0" presStyleCnt="1">
        <dgm:presLayoutVars>
          <dgm:chPref val="3"/>
        </dgm:presLayoutVars>
      </dgm:prSet>
      <dgm:spPr/>
    </dgm:pt>
    <dgm:pt modelId="{FF8B88D1-7D53-4FA7-A719-6CC2F7A218CD}" type="pres">
      <dgm:prSet presAssocID="{F3ADC774-AD42-4226-A462-0663F532CFA2}" presName="parTransOne" presStyleCnt="0"/>
      <dgm:spPr/>
    </dgm:pt>
    <dgm:pt modelId="{4A80DD0D-A76E-409D-B9A8-563D3BF50E23}" type="pres">
      <dgm:prSet presAssocID="{F3ADC774-AD42-4226-A462-0663F532CFA2}" presName="horzOne" presStyleCnt="0"/>
      <dgm:spPr/>
    </dgm:pt>
    <dgm:pt modelId="{2BF4B22F-6072-4577-9CA3-13124908AEA7}" type="pres">
      <dgm:prSet presAssocID="{D640E1EE-1F61-47DF-AB00-4BFC7607CCC3}" presName="vertTwo" presStyleCnt="0"/>
      <dgm:spPr/>
    </dgm:pt>
    <dgm:pt modelId="{B4AC4B84-5908-48C0-B58F-AE74E453B618}" type="pres">
      <dgm:prSet presAssocID="{D640E1EE-1F61-47DF-AB00-4BFC7607CCC3}" presName="txTwo" presStyleLbl="node2" presStyleIdx="0" presStyleCnt="1">
        <dgm:presLayoutVars>
          <dgm:chPref val="3"/>
        </dgm:presLayoutVars>
      </dgm:prSet>
      <dgm:spPr/>
    </dgm:pt>
    <dgm:pt modelId="{AF80C01C-126A-4686-9442-DA9F3C4B5EB1}" type="pres">
      <dgm:prSet presAssocID="{D640E1EE-1F61-47DF-AB00-4BFC7607CCC3}" presName="parTransTwo" presStyleCnt="0"/>
      <dgm:spPr/>
    </dgm:pt>
    <dgm:pt modelId="{71461CF9-639C-4087-9F0F-DEC28E16CB55}" type="pres">
      <dgm:prSet presAssocID="{D640E1EE-1F61-47DF-AB00-4BFC7607CCC3}" presName="horzTwo" presStyleCnt="0"/>
      <dgm:spPr/>
    </dgm:pt>
    <dgm:pt modelId="{7EE07547-A2BA-402E-B4E8-12D694ADFE2F}" type="pres">
      <dgm:prSet presAssocID="{F15F69E7-7C2B-4D06-8A24-510DD66D78D0}" presName="vertThree" presStyleCnt="0"/>
      <dgm:spPr/>
    </dgm:pt>
    <dgm:pt modelId="{D6EC9FC9-088F-41B8-BB02-785FD82B7F5D}" type="pres">
      <dgm:prSet presAssocID="{F15F69E7-7C2B-4D06-8A24-510DD66D78D0}" presName="txThree" presStyleLbl="node3" presStyleIdx="0" presStyleCnt="1">
        <dgm:presLayoutVars>
          <dgm:chPref val="3"/>
        </dgm:presLayoutVars>
      </dgm:prSet>
      <dgm:spPr/>
    </dgm:pt>
    <dgm:pt modelId="{141DD8AB-4009-4613-8CF6-380CE6FCBFE4}" type="pres">
      <dgm:prSet presAssocID="{F15F69E7-7C2B-4D06-8A24-510DD66D78D0}" presName="horzThree" presStyleCnt="0"/>
      <dgm:spPr/>
    </dgm:pt>
  </dgm:ptLst>
  <dgm:cxnLst>
    <dgm:cxn modelId="{5CECC609-A3A4-49FD-B172-B0E056C84B2B}" srcId="{D640E1EE-1F61-47DF-AB00-4BFC7607CCC3}" destId="{F15F69E7-7C2B-4D06-8A24-510DD66D78D0}" srcOrd="0" destOrd="0" parTransId="{4874C55B-A7B3-420F-83A4-5B2FA2B34AC3}" sibTransId="{9D711D52-3B3B-4D0E-B0AB-442A845F8773}"/>
    <dgm:cxn modelId="{1345573A-C466-4F44-B1AB-1AA8C2ACAB71}" type="presOf" srcId="{F15F69E7-7C2B-4D06-8A24-510DD66D78D0}" destId="{D6EC9FC9-088F-41B8-BB02-785FD82B7F5D}" srcOrd="0" destOrd="0" presId="urn:microsoft.com/office/officeart/2005/8/layout/hierarchy4"/>
    <dgm:cxn modelId="{B802115F-2E90-41E2-8EA8-2CFB817ECADE}" srcId="{74F5CFE8-82E4-41AA-9467-A6947652AF55}" destId="{F3ADC774-AD42-4226-A462-0663F532CFA2}" srcOrd="0" destOrd="0" parTransId="{8E177952-3C62-49D0-9390-8490B60FE959}" sibTransId="{8E7EF33A-F2F9-405D-9606-63EEF973DDE5}"/>
    <dgm:cxn modelId="{866FDA46-C65A-4C55-B5EC-F5E5AD7FBC18}" srcId="{F3ADC774-AD42-4226-A462-0663F532CFA2}" destId="{D640E1EE-1F61-47DF-AB00-4BFC7607CCC3}" srcOrd="0" destOrd="0" parTransId="{629FDEA3-5EF6-480C-81A1-50C19E33B81B}" sibTransId="{8E2F3184-6928-411A-9BC8-CCEBC586113B}"/>
    <dgm:cxn modelId="{761CEA54-7621-4457-9933-4F7A76F8505E}" type="presOf" srcId="{D640E1EE-1F61-47DF-AB00-4BFC7607CCC3}" destId="{B4AC4B84-5908-48C0-B58F-AE74E453B618}" srcOrd="0" destOrd="0" presId="urn:microsoft.com/office/officeart/2005/8/layout/hierarchy4"/>
    <dgm:cxn modelId="{F787E89F-9CFB-4C43-8269-857D5E586169}" type="presOf" srcId="{74F5CFE8-82E4-41AA-9467-A6947652AF55}" destId="{D9AA5CA7-1616-441D-9C70-C19DDBED2489}" srcOrd="0" destOrd="0" presId="urn:microsoft.com/office/officeart/2005/8/layout/hierarchy4"/>
    <dgm:cxn modelId="{6A56F1B0-9946-4283-A283-F5F977FC5458}" type="presOf" srcId="{F3ADC774-AD42-4226-A462-0663F532CFA2}" destId="{6FC0FAED-9DB9-475C-816F-CA861463AA65}" srcOrd="0" destOrd="0" presId="urn:microsoft.com/office/officeart/2005/8/layout/hierarchy4"/>
    <dgm:cxn modelId="{3573096D-CFC6-40B3-8971-84FA0A0199CC}" type="presParOf" srcId="{D9AA5CA7-1616-441D-9C70-C19DDBED2489}" destId="{7925EDBB-3CA3-45DB-8A98-09ED33B318A0}" srcOrd="0" destOrd="0" presId="urn:microsoft.com/office/officeart/2005/8/layout/hierarchy4"/>
    <dgm:cxn modelId="{2149B602-40CB-403C-A4E8-2B4E0EE13A42}" type="presParOf" srcId="{7925EDBB-3CA3-45DB-8A98-09ED33B318A0}" destId="{6FC0FAED-9DB9-475C-816F-CA861463AA65}" srcOrd="0" destOrd="0" presId="urn:microsoft.com/office/officeart/2005/8/layout/hierarchy4"/>
    <dgm:cxn modelId="{7DF800F1-66BD-4596-98BE-6028C03EAFB5}" type="presParOf" srcId="{7925EDBB-3CA3-45DB-8A98-09ED33B318A0}" destId="{FF8B88D1-7D53-4FA7-A719-6CC2F7A218CD}" srcOrd="1" destOrd="0" presId="urn:microsoft.com/office/officeart/2005/8/layout/hierarchy4"/>
    <dgm:cxn modelId="{09D45387-6CFB-425F-ADDE-1FF0C2AA5517}" type="presParOf" srcId="{7925EDBB-3CA3-45DB-8A98-09ED33B318A0}" destId="{4A80DD0D-A76E-409D-B9A8-563D3BF50E23}" srcOrd="2" destOrd="0" presId="urn:microsoft.com/office/officeart/2005/8/layout/hierarchy4"/>
    <dgm:cxn modelId="{1B09A8F4-22DC-45B9-B9CE-3F91A7D8616B}" type="presParOf" srcId="{4A80DD0D-A76E-409D-B9A8-563D3BF50E23}" destId="{2BF4B22F-6072-4577-9CA3-13124908AEA7}" srcOrd="0" destOrd="0" presId="urn:microsoft.com/office/officeart/2005/8/layout/hierarchy4"/>
    <dgm:cxn modelId="{364FEFB6-A816-47D8-A9F5-4F852EB2E09C}" type="presParOf" srcId="{2BF4B22F-6072-4577-9CA3-13124908AEA7}" destId="{B4AC4B84-5908-48C0-B58F-AE74E453B618}" srcOrd="0" destOrd="0" presId="urn:microsoft.com/office/officeart/2005/8/layout/hierarchy4"/>
    <dgm:cxn modelId="{25186446-49DC-4D4F-9E1D-E5D3AD5A922A}" type="presParOf" srcId="{2BF4B22F-6072-4577-9CA3-13124908AEA7}" destId="{AF80C01C-126A-4686-9442-DA9F3C4B5EB1}" srcOrd="1" destOrd="0" presId="urn:microsoft.com/office/officeart/2005/8/layout/hierarchy4"/>
    <dgm:cxn modelId="{621E0324-351E-4188-834B-9B718DC680DC}" type="presParOf" srcId="{2BF4B22F-6072-4577-9CA3-13124908AEA7}" destId="{71461CF9-639C-4087-9F0F-DEC28E16CB55}" srcOrd="2" destOrd="0" presId="urn:microsoft.com/office/officeart/2005/8/layout/hierarchy4"/>
    <dgm:cxn modelId="{4EF8862A-97E8-4522-99F1-AE990D782CF4}" type="presParOf" srcId="{71461CF9-639C-4087-9F0F-DEC28E16CB55}" destId="{7EE07547-A2BA-402E-B4E8-12D694ADFE2F}" srcOrd="0" destOrd="0" presId="urn:microsoft.com/office/officeart/2005/8/layout/hierarchy4"/>
    <dgm:cxn modelId="{29AD8EEE-680E-46F1-977E-F516958CC162}" type="presParOf" srcId="{7EE07547-A2BA-402E-B4E8-12D694ADFE2F}" destId="{D6EC9FC9-088F-41B8-BB02-785FD82B7F5D}" srcOrd="0" destOrd="0" presId="urn:microsoft.com/office/officeart/2005/8/layout/hierarchy4"/>
    <dgm:cxn modelId="{043C7FF7-FD45-47A2-BA5F-2C3AA6C61459}" type="presParOf" srcId="{7EE07547-A2BA-402E-B4E8-12D694ADFE2F}" destId="{141DD8AB-4009-4613-8CF6-380CE6FCBF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6AE80-F86E-4A13-B659-2CC215608572}">
      <dsp:nvSpPr>
        <dsp:cNvPr id="0" name=""/>
        <dsp:cNvSpPr/>
      </dsp:nvSpPr>
      <dsp:spPr>
        <a:xfrm>
          <a:off x="3889031" y="610764"/>
          <a:ext cx="128090" cy="561158"/>
        </a:xfrm>
        <a:custGeom>
          <a:avLst/>
          <a:gdLst/>
          <a:ahLst/>
          <a:cxnLst/>
          <a:rect l="0" t="0" r="0" b="0"/>
          <a:pathLst>
            <a:path>
              <a:moveTo>
                <a:pt x="128090" y="0"/>
              </a:moveTo>
              <a:lnTo>
                <a:pt x="128090" y="561158"/>
              </a:lnTo>
              <a:lnTo>
                <a:pt x="0" y="561158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D7752-75D3-47CC-8FC3-4F57F06A8D81}">
      <dsp:nvSpPr>
        <dsp:cNvPr id="0" name=""/>
        <dsp:cNvSpPr/>
      </dsp:nvSpPr>
      <dsp:spPr>
        <a:xfrm>
          <a:off x="5171540" y="2343036"/>
          <a:ext cx="182986" cy="2293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3430"/>
              </a:lnTo>
              <a:lnTo>
                <a:pt x="182986" y="229343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F91FD-53D0-45BF-B900-50D5C1586226}">
      <dsp:nvSpPr>
        <dsp:cNvPr id="0" name=""/>
        <dsp:cNvSpPr/>
      </dsp:nvSpPr>
      <dsp:spPr>
        <a:xfrm>
          <a:off x="5171540" y="2343036"/>
          <a:ext cx="182986" cy="1427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294"/>
              </a:lnTo>
              <a:lnTo>
                <a:pt x="182986" y="1427294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FF41-AACA-4F46-8957-9176D6C0D718}">
      <dsp:nvSpPr>
        <dsp:cNvPr id="0" name=""/>
        <dsp:cNvSpPr/>
      </dsp:nvSpPr>
      <dsp:spPr>
        <a:xfrm>
          <a:off x="5171540" y="2343036"/>
          <a:ext cx="182986" cy="561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158"/>
              </a:lnTo>
              <a:lnTo>
                <a:pt x="182986" y="561158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48409-F969-4574-991E-963972313063}">
      <dsp:nvSpPr>
        <dsp:cNvPr id="0" name=""/>
        <dsp:cNvSpPr/>
      </dsp:nvSpPr>
      <dsp:spPr>
        <a:xfrm>
          <a:off x="4017122" y="610764"/>
          <a:ext cx="1642382" cy="1122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226"/>
              </a:lnTo>
              <a:lnTo>
                <a:pt x="1642382" y="994226"/>
              </a:lnTo>
              <a:lnTo>
                <a:pt x="1642382" y="1122316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BDD94-ADB0-407C-83B0-737496C3B2D3}">
      <dsp:nvSpPr>
        <dsp:cNvPr id="0" name=""/>
        <dsp:cNvSpPr/>
      </dsp:nvSpPr>
      <dsp:spPr>
        <a:xfrm>
          <a:off x="4017122" y="610764"/>
          <a:ext cx="120594" cy="1122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226"/>
              </a:lnTo>
              <a:lnTo>
                <a:pt x="120594" y="994226"/>
              </a:lnTo>
              <a:lnTo>
                <a:pt x="120594" y="1122316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900C1-4322-4F58-9C58-694ADB2F1EA1}">
      <dsp:nvSpPr>
        <dsp:cNvPr id="0" name=""/>
        <dsp:cNvSpPr/>
      </dsp:nvSpPr>
      <dsp:spPr>
        <a:xfrm>
          <a:off x="2495333" y="610764"/>
          <a:ext cx="1521788" cy="1122316"/>
        </a:xfrm>
        <a:custGeom>
          <a:avLst/>
          <a:gdLst/>
          <a:ahLst/>
          <a:cxnLst/>
          <a:rect l="0" t="0" r="0" b="0"/>
          <a:pathLst>
            <a:path>
              <a:moveTo>
                <a:pt x="1521788" y="0"/>
              </a:moveTo>
              <a:lnTo>
                <a:pt x="1521788" y="994226"/>
              </a:lnTo>
              <a:lnTo>
                <a:pt x="0" y="994226"/>
              </a:lnTo>
              <a:lnTo>
                <a:pt x="0" y="1122316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C8283-9F7C-4EB8-90C2-175F3CA6620F}">
      <dsp:nvSpPr>
        <dsp:cNvPr id="0" name=""/>
        <dsp:cNvSpPr/>
      </dsp:nvSpPr>
      <dsp:spPr>
        <a:xfrm>
          <a:off x="2931872" y="809"/>
          <a:ext cx="2170499" cy="609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Stakeholders</a:t>
          </a:r>
        </a:p>
      </dsp:txBody>
      <dsp:txXfrm>
        <a:off x="2931872" y="809"/>
        <a:ext cx="2170499" cy="609954"/>
      </dsp:txXfrm>
    </dsp:sp>
    <dsp:sp modelId="{912A0222-A65E-4BD9-B7FD-D8278E9056B3}">
      <dsp:nvSpPr>
        <dsp:cNvPr id="0" name=""/>
        <dsp:cNvSpPr/>
      </dsp:nvSpPr>
      <dsp:spPr>
        <a:xfrm>
          <a:off x="1764784" y="1733081"/>
          <a:ext cx="1461098" cy="7210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Consensus on principles </a:t>
          </a:r>
        </a:p>
      </dsp:txBody>
      <dsp:txXfrm>
        <a:off x="1764784" y="1733081"/>
        <a:ext cx="1461098" cy="721076"/>
      </dsp:txXfrm>
    </dsp:sp>
    <dsp:sp modelId="{AB442B25-C95C-4146-9C4F-34DF3915F8B4}">
      <dsp:nvSpPr>
        <dsp:cNvPr id="0" name=""/>
        <dsp:cNvSpPr/>
      </dsp:nvSpPr>
      <dsp:spPr>
        <a:xfrm>
          <a:off x="3482063" y="1733081"/>
          <a:ext cx="1311305" cy="12314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Consensus on practical solutions</a:t>
          </a:r>
        </a:p>
      </dsp:txBody>
      <dsp:txXfrm>
        <a:off x="3482063" y="1733081"/>
        <a:ext cx="1311305" cy="1231456"/>
      </dsp:txXfrm>
    </dsp:sp>
    <dsp:sp modelId="{B350D836-082D-4C26-9D02-C3C6EE64A661}">
      <dsp:nvSpPr>
        <dsp:cNvPr id="0" name=""/>
        <dsp:cNvSpPr/>
      </dsp:nvSpPr>
      <dsp:spPr>
        <a:xfrm>
          <a:off x="5049550" y="1733081"/>
          <a:ext cx="1219909" cy="6099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Initiatives</a:t>
          </a:r>
        </a:p>
      </dsp:txBody>
      <dsp:txXfrm>
        <a:off x="5049550" y="1733081"/>
        <a:ext cx="1219909" cy="609954"/>
      </dsp:txXfrm>
    </dsp:sp>
    <dsp:sp modelId="{EE48D687-BB8A-4195-90BF-6C68946134FB}">
      <dsp:nvSpPr>
        <dsp:cNvPr id="0" name=""/>
        <dsp:cNvSpPr/>
      </dsp:nvSpPr>
      <dsp:spPr>
        <a:xfrm>
          <a:off x="5354527" y="2599217"/>
          <a:ext cx="1219909" cy="6099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Encourage research</a:t>
          </a:r>
        </a:p>
      </dsp:txBody>
      <dsp:txXfrm>
        <a:off x="5354527" y="2599217"/>
        <a:ext cx="1219909" cy="609954"/>
      </dsp:txXfrm>
    </dsp:sp>
    <dsp:sp modelId="{45D01A7B-2EEE-4911-BA3B-08E9B4C664C2}">
      <dsp:nvSpPr>
        <dsp:cNvPr id="0" name=""/>
        <dsp:cNvSpPr/>
      </dsp:nvSpPr>
      <dsp:spPr>
        <a:xfrm>
          <a:off x="5354527" y="3465353"/>
          <a:ext cx="1219909" cy="6099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Education</a:t>
          </a:r>
        </a:p>
      </dsp:txBody>
      <dsp:txXfrm>
        <a:off x="5354527" y="3465353"/>
        <a:ext cx="1219909" cy="609954"/>
      </dsp:txXfrm>
    </dsp:sp>
    <dsp:sp modelId="{568A3BDC-7F6B-4577-8A91-698DC6CA2F0A}">
      <dsp:nvSpPr>
        <dsp:cNvPr id="0" name=""/>
        <dsp:cNvSpPr/>
      </dsp:nvSpPr>
      <dsp:spPr>
        <a:xfrm>
          <a:off x="5354527" y="4331489"/>
          <a:ext cx="1219909" cy="6099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Capacity building </a:t>
          </a:r>
        </a:p>
      </dsp:txBody>
      <dsp:txXfrm>
        <a:off x="5354527" y="4331489"/>
        <a:ext cx="1219909" cy="609954"/>
      </dsp:txXfrm>
    </dsp:sp>
    <dsp:sp modelId="{4E525B82-FF84-4D3C-990E-D68F49BA7883}">
      <dsp:nvSpPr>
        <dsp:cNvPr id="0" name=""/>
        <dsp:cNvSpPr/>
      </dsp:nvSpPr>
      <dsp:spPr>
        <a:xfrm>
          <a:off x="1112870" y="866945"/>
          <a:ext cx="2776160" cy="6099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Egalitarian Global Environmental Ethics</a:t>
          </a:r>
        </a:p>
      </dsp:txBody>
      <dsp:txXfrm>
        <a:off x="1112870" y="866945"/>
        <a:ext cx="2776160" cy="609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4BC94-C77E-4C0F-81EE-57E00F7D1934}">
      <dsp:nvSpPr>
        <dsp:cNvPr id="0" name=""/>
        <dsp:cNvSpPr/>
      </dsp:nvSpPr>
      <dsp:spPr>
        <a:xfrm>
          <a:off x="4017627" y="1501322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2104012" y="341184"/>
              </a:lnTo>
              <a:lnTo>
                <a:pt x="2104012" y="50065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44866-795C-4A63-BC64-171D941FA834}">
      <dsp:nvSpPr>
        <dsp:cNvPr id="0" name=""/>
        <dsp:cNvSpPr/>
      </dsp:nvSpPr>
      <dsp:spPr>
        <a:xfrm>
          <a:off x="3971907" y="1501322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76849-3E14-4B5C-8CE0-51A15FB4023F}">
      <dsp:nvSpPr>
        <dsp:cNvPr id="0" name=""/>
        <dsp:cNvSpPr/>
      </dsp:nvSpPr>
      <dsp:spPr>
        <a:xfrm>
          <a:off x="1913614" y="3095112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19947-3DB3-46F3-91A9-13649C6C6BD8}">
      <dsp:nvSpPr>
        <dsp:cNvPr id="0" name=""/>
        <dsp:cNvSpPr/>
      </dsp:nvSpPr>
      <dsp:spPr>
        <a:xfrm>
          <a:off x="861608" y="3095112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686DB-26C5-4A41-8508-602860F15A99}">
      <dsp:nvSpPr>
        <dsp:cNvPr id="0" name=""/>
        <dsp:cNvSpPr/>
      </dsp:nvSpPr>
      <dsp:spPr>
        <a:xfrm>
          <a:off x="1913614" y="1501322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2104012" y="0"/>
              </a:moveTo>
              <a:lnTo>
                <a:pt x="2104012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BF5D9-BA03-47FF-93FC-282F5CCCC415}">
      <dsp:nvSpPr>
        <dsp:cNvPr id="0" name=""/>
        <dsp:cNvSpPr/>
      </dsp:nvSpPr>
      <dsp:spPr>
        <a:xfrm>
          <a:off x="3156895" y="40819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E7B35-5BCF-4786-AE9A-651D95B2B83B}">
      <dsp:nvSpPr>
        <dsp:cNvPr id="0" name=""/>
        <dsp:cNvSpPr/>
      </dsp:nvSpPr>
      <dsp:spPr>
        <a:xfrm>
          <a:off x="3348169" y="589902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Consensus on principles </a:t>
          </a:r>
        </a:p>
      </dsp:txBody>
      <dsp:txXfrm>
        <a:off x="3380186" y="621919"/>
        <a:ext cx="1657431" cy="1029096"/>
      </dsp:txXfrm>
    </dsp:sp>
    <dsp:sp modelId="{49B7011A-B102-4270-8F7E-51D528260A32}">
      <dsp:nvSpPr>
        <dsp:cNvPr id="0" name=""/>
        <dsp:cNvSpPr/>
      </dsp:nvSpPr>
      <dsp:spPr>
        <a:xfrm>
          <a:off x="1052882" y="200198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3E326-7D00-492D-8193-378ED39FDC6F}">
      <dsp:nvSpPr>
        <dsp:cNvPr id="0" name=""/>
        <dsp:cNvSpPr/>
      </dsp:nvSpPr>
      <dsp:spPr>
        <a:xfrm>
          <a:off x="1244156" y="218369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Environmental justice </a:t>
          </a:r>
        </a:p>
      </dsp:txBody>
      <dsp:txXfrm>
        <a:off x="1276173" y="2215708"/>
        <a:ext cx="1657431" cy="1029096"/>
      </dsp:txXfrm>
    </dsp:sp>
    <dsp:sp modelId="{46B7BE86-25C6-4D89-BCB2-3E310A5872E7}">
      <dsp:nvSpPr>
        <dsp:cNvPr id="0" name=""/>
        <dsp:cNvSpPr/>
      </dsp:nvSpPr>
      <dsp:spPr>
        <a:xfrm>
          <a:off x="875" y="359577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0D965-E0F7-44E1-95BB-2CB09A4150C5}">
      <dsp:nvSpPr>
        <dsp:cNvPr id="0" name=""/>
        <dsp:cNvSpPr/>
      </dsp:nvSpPr>
      <dsp:spPr>
        <a:xfrm>
          <a:off x="192149" y="377748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Equal distribution </a:t>
          </a:r>
        </a:p>
      </dsp:txBody>
      <dsp:txXfrm>
        <a:off x="224166" y="3809498"/>
        <a:ext cx="1657431" cy="1029096"/>
      </dsp:txXfrm>
    </dsp:sp>
    <dsp:sp modelId="{0BFAB494-5C61-4B73-9387-7D8DCAACE453}">
      <dsp:nvSpPr>
        <dsp:cNvPr id="0" name=""/>
        <dsp:cNvSpPr/>
      </dsp:nvSpPr>
      <dsp:spPr>
        <a:xfrm>
          <a:off x="2104888" y="359577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CB740-75A0-4C52-A9BC-936D12D78591}">
      <dsp:nvSpPr>
        <dsp:cNvPr id="0" name=""/>
        <dsp:cNvSpPr/>
      </dsp:nvSpPr>
      <dsp:spPr>
        <a:xfrm>
          <a:off x="2296162" y="377748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Equal opportunities </a:t>
          </a:r>
        </a:p>
      </dsp:txBody>
      <dsp:txXfrm>
        <a:off x="2328179" y="3809498"/>
        <a:ext cx="1657431" cy="1029096"/>
      </dsp:txXfrm>
    </dsp:sp>
    <dsp:sp modelId="{307E5F28-E1C5-4A4E-8F06-381DCAE2DF27}">
      <dsp:nvSpPr>
        <dsp:cNvPr id="0" name=""/>
        <dsp:cNvSpPr/>
      </dsp:nvSpPr>
      <dsp:spPr>
        <a:xfrm>
          <a:off x="3156895" y="200198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8E2E7-2C59-44A8-91CA-067C301627EC}">
      <dsp:nvSpPr>
        <dsp:cNvPr id="0" name=""/>
        <dsp:cNvSpPr/>
      </dsp:nvSpPr>
      <dsp:spPr>
        <a:xfrm>
          <a:off x="3348169" y="218369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Intergenerational equality</a:t>
          </a:r>
        </a:p>
      </dsp:txBody>
      <dsp:txXfrm>
        <a:off x="3380186" y="2215708"/>
        <a:ext cx="1657431" cy="1029096"/>
      </dsp:txXfrm>
    </dsp:sp>
    <dsp:sp modelId="{97F7A4DB-CDB7-47CA-A041-B229F9AD17BD}">
      <dsp:nvSpPr>
        <dsp:cNvPr id="0" name=""/>
        <dsp:cNvSpPr/>
      </dsp:nvSpPr>
      <dsp:spPr>
        <a:xfrm>
          <a:off x="5260908" y="200198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9D1DD-0B0B-4E5D-A427-9C2B2A93BD33}">
      <dsp:nvSpPr>
        <dsp:cNvPr id="0" name=""/>
        <dsp:cNvSpPr/>
      </dsp:nvSpPr>
      <dsp:spPr>
        <a:xfrm>
          <a:off x="5452182" y="218369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Respect for nature</a:t>
          </a:r>
        </a:p>
      </dsp:txBody>
      <dsp:txXfrm>
        <a:off x="5484199" y="2215708"/>
        <a:ext cx="1657431" cy="1029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B0C59-E2BB-42E7-AE27-01795C8CFE4C}">
      <dsp:nvSpPr>
        <dsp:cNvPr id="0" name=""/>
        <dsp:cNvSpPr/>
      </dsp:nvSpPr>
      <dsp:spPr>
        <a:xfrm>
          <a:off x="0" y="55538"/>
          <a:ext cx="5171774" cy="662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Reform unequal economic system</a:t>
          </a:r>
        </a:p>
      </dsp:txBody>
      <dsp:txXfrm>
        <a:off x="32345" y="87883"/>
        <a:ext cx="5107084" cy="597895"/>
      </dsp:txXfrm>
    </dsp:sp>
    <dsp:sp modelId="{CCE1D645-5035-4096-9F89-762C282DDA1C}">
      <dsp:nvSpPr>
        <dsp:cNvPr id="0" name=""/>
        <dsp:cNvSpPr/>
      </dsp:nvSpPr>
      <dsp:spPr>
        <a:xfrm>
          <a:off x="0" y="767084"/>
          <a:ext cx="5171774" cy="6625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Change consumerist lifestyle</a:t>
          </a:r>
        </a:p>
      </dsp:txBody>
      <dsp:txXfrm>
        <a:off x="32345" y="799429"/>
        <a:ext cx="5107084" cy="597895"/>
      </dsp:txXfrm>
    </dsp:sp>
    <dsp:sp modelId="{89AE668D-4459-4E60-8580-0E6DECF62B3D}">
      <dsp:nvSpPr>
        <dsp:cNvPr id="0" name=""/>
        <dsp:cNvSpPr/>
      </dsp:nvSpPr>
      <dsp:spPr>
        <a:xfrm>
          <a:off x="0" y="1478630"/>
          <a:ext cx="5171774" cy="6625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Rectify unjust political order </a:t>
          </a:r>
        </a:p>
      </dsp:txBody>
      <dsp:txXfrm>
        <a:off x="32345" y="1510975"/>
        <a:ext cx="5107084" cy="597895"/>
      </dsp:txXfrm>
    </dsp:sp>
    <dsp:sp modelId="{C8137F30-12DF-4202-A1B9-E4023D03ACBF}">
      <dsp:nvSpPr>
        <dsp:cNvPr id="0" name=""/>
        <dsp:cNvSpPr/>
      </dsp:nvSpPr>
      <dsp:spPr>
        <a:xfrm>
          <a:off x="0" y="2190175"/>
          <a:ext cx="5171774" cy="6625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Rebuild a philosophy that is morally responsible towards others and nature </a:t>
          </a:r>
        </a:p>
      </dsp:txBody>
      <dsp:txXfrm>
        <a:off x="32345" y="2222520"/>
        <a:ext cx="5107084" cy="5978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9FBF4-C00F-4FCF-923A-35B7BB382C7D}">
      <dsp:nvSpPr>
        <dsp:cNvPr id="0" name=""/>
        <dsp:cNvSpPr/>
      </dsp:nvSpPr>
      <dsp:spPr>
        <a:xfrm>
          <a:off x="846" y="633632"/>
          <a:ext cx="3080409" cy="1540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Developing nations</a:t>
          </a:r>
        </a:p>
      </dsp:txBody>
      <dsp:txXfrm>
        <a:off x="45957" y="678743"/>
        <a:ext cx="2990187" cy="1449982"/>
      </dsp:txXfrm>
    </dsp:sp>
    <dsp:sp modelId="{290C1BE9-8075-413B-AA67-BF51DC29281E}">
      <dsp:nvSpPr>
        <dsp:cNvPr id="0" name=""/>
        <dsp:cNvSpPr/>
      </dsp:nvSpPr>
      <dsp:spPr>
        <a:xfrm>
          <a:off x="308887" y="2173836"/>
          <a:ext cx="308040" cy="1155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153"/>
              </a:lnTo>
              <a:lnTo>
                <a:pt x="308040" y="11551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E1A38-F8E4-4634-BFC6-491FFE4AB294}">
      <dsp:nvSpPr>
        <dsp:cNvPr id="0" name=""/>
        <dsp:cNvSpPr/>
      </dsp:nvSpPr>
      <dsp:spPr>
        <a:xfrm>
          <a:off x="616928" y="2558888"/>
          <a:ext cx="2464327" cy="1540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Balance economic growth with environmental protection</a:t>
          </a:r>
        </a:p>
      </dsp:txBody>
      <dsp:txXfrm>
        <a:off x="662039" y="2603999"/>
        <a:ext cx="2374105" cy="1449982"/>
      </dsp:txXfrm>
    </dsp:sp>
    <dsp:sp modelId="{50445621-33C9-4127-9C20-5A13F980140E}">
      <dsp:nvSpPr>
        <dsp:cNvPr id="0" name=""/>
        <dsp:cNvSpPr/>
      </dsp:nvSpPr>
      <dsp:spPr>
        <a:xfrm>
          <a:off x="3851357" y="633632"/>
          <a:ext cx="3080409" cy="1540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Developed nations</a:t>
          </a:r>
        </a:p>
      </dsp:txBody>
      <dsp:txXfrm>
        <a:off x="3896468" y="678743"/>
        <a:ext cx="2990187" cy="1449982"/>
      </dsp:txXfrm>
    </dsp:sp>
    <dsp:sp modelId="{A94D7587-45A5-443A-BA26-9DB65296DE71}">
      <dsp:nvSpPr>
        <dsp:cNvPr id="0" name=""/>
        <dsp:cNvSpPr/>
      </dsp:nvSpPr>
      <dsp:spPr>
        <a:xfrm>
          <a:off x="4159398" y="2173836"/>
          <a:ext cx="308040" cy="1155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153"/>
              </a:lnTo>
              <a:lnTo>
                <a:pt x="308040" y="11551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AFA59-8262-48C3-B1A6-DC6638372240}">
      <dsp:nvSpPr>
        <dsp:cNvPr id="0" name=""/>
        <dsp:cNvSpPr/>
      </dsp:nvSpPr>
      <dsp:spPr>
        <a:xfrm>
          <a:off x="4467439" y="2558888"/>
          <a:ext cx="2464327" cy="1540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Slow down on the use of resources </a:t>
          </a:r>
        </a:p>
      </dsp:txBody>
      <dsp:txXfrm>
        <a:off x="4512550" y="2603999"/>
        <a:ext cx="2374105" cy="14499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25343-EE31-438D-B646-70D77A9C99FE}">
      <dsp:nvSpPr>
        <dsp:cNvPr id="0" name=""/>
        <dsp:cNvSpPr/>
      </dsp:nvSpPr>
      <dsp:spPr>
        <a:xfrm>
          <a:off x="3136" y="1205179"/>
          <a:ext cx="1371535" cy="1247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Poor nation</a:t>
          </a:r>
        </a:p>
      </dsp:txBody>
      <dsp:txXfrm>
        <a:off x="39666" y="1241709"/>
        <a:ext cx="1298475" cy="1174180"/>
      </dsp:txXfrm>
    </dsp:sp>
    <dsp:sp modelId="{2B78639C-CB53-4B4D-BA1A-A53DFB7B5EC4}">
      <dsp:nvSpPr>
        <dsp:cNvPr id="0" name=""/>
        <dsp:cNvSpPr/>
      </dsp:nvSpPr>
      <dsp:spPr>
        <a:xfrm>
          <a:off x="1511825" y="1658729"/>
          <a:ext cx="290765" cy="340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511825" y="1726757"/>
        <a:ext cx="203536" cy="204084"/>
      </dsp:txXfrm>
    </dsp:sp>
    <dsp:sp modelId="{7EDD985D-43CD-4946-B3E3-7CE31876EBC2}">
      <dsp:nvSpPr>
        <dsp:cNvPr id="0" name=""/>
        <dsp:cNvSpPr/>
      </dsp:nvSpPr>
      <dsp:spPr>
        <a:xfrm>
          <a:off x="1923286" y="1205179"/>
          <a:ext cx="1371535" cy="1247240"/>
        </a:xfrm>
        <a:prstGeom prst="roundRect">
          <a:avLst>
            <a:gd name="adj" fmla="val 10000"/>
          </a:avLst>
        </a:prstGeom>
        <a:solidFill>
          <a:schemeClr val="accent3">
            <a:hueOff val="901328"/>
            <a:satOff val="-2999"/>
            <a:lumOff val="-15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Rapid economic growth = degradation of environment</a:t>
          </a:r>
        </a:p>
      </dsp:txBody>
      <dsp:txXfrm>
        <a:off x="1959816" y="1241709"/>
        <a:ext cx="1298475" cy="1174180"/>
      </dsp:txXfrm>
    </dsp:sp>
    <dsp:sp modelId="{091BA49B-6E0E-4B63-8AC0-47ED826BF366}">
      <dsp:nvSpPr>
        <dsp:cNvPr id="0" name=""/>
        <dsp:cNvSpPr/>
      </dsp:nvSpPr>
      <dsp:spPr>
        <a:xfrm>
          <a:off x="3431975" y="1658729"/>
          <a:ext cx="290765" cy="340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1992"/>
            <a:satOff val="-4498"/>
            <a:lumOff val="-2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431975" y="1726757"/>
        <a:ext cx="203536" cy="204084"/>
      </dsp:txXfrm>
    </dsp:sp>
    <dsp:sp modelId="{257331AE-32BB-4D8A-8F6F-4A7E56A4C033}">
      <dsp:nvSpPr>
        <dsp:cNvPr id="0" name=""/>
        <dsp:cNvSpPr/>
      </dsp:nvSpPr>
      <dsp:spPr>
        <a:xfrm>
          <a:off x="3843436" y="1205179"/>
          <a:ext cx="1371535" cy="1247240"/>
        </a:xfrm>
        <a:prstGeom prst="roundRect">
          <a:avLst>
            <a:gd name="adj" fmla="val 10000"/>
          </a:avLst>
        </a:prstGeom>
        <a:solidFill>
          <a:schemeClr val="accent3">
            <a:hueOff val="1802655"/>
            <a:satOff val="-5998"/>
            <a:lumOff val="-30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Profits= pay debts</a:t>
          </a:r>
        </a:p>
      </dsp:txBody>
      <dsp:txXfrm>
        <a:off x="3879966" y="1241709"/>
        <a:ext cx="1298475" cy="1174180"/>
      </dsp:txXfrm>
    </dsp:sp>
    <dsp:sp modelId="{DD3E82E5-A3F3-4BEF-96FB-068DF9C6BDDA}">
      <dsp:nvSpPr>
        <dsp:cNvPr id="0" name=""/>
        <dsp:cNvSpPr/>
      </dsp:nvSpPr>
      <dsp:spPr>
        <a:xfrm>
          <a:off x="5352125" y="1658729"/>
          <a:ext cx="290765" cy="3401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352125" y="1726757"/>
        <a:ext cx="203536" cy="204084"/>
      </dsp:txXfrm>
    </dsp:sp>
    <dsp:sp modelId="{9AE43F7B-E9D6-4468-9ED3-353B179FEE37}">
      <dsp:nvSpPr>
        <dsp:cNvPr id="0" name=""/>
        <dsp:cNvSpPr/>
      </dsp:nvSpPr>
      <dsp:spPr>
        <a:xfrm>
          <a:off x="5763585" y="1205179"/>
          <a:ext cx="1371535" cy="1247240"/>
        </a:xfrm>
        <a:prstGeom prst="roundRect">
          <a:avLst>
            <a:gd name="adj" fmla="val 10000"/>
          </a:avLst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Environmental protection technologies? </a:t>
          </a:r>
        </a:p>
      </dsp:txBody>
      <dsp:txXfrm>
        <a:off x="5800115" y="1241709"/>
        <a:ext cx="1298475" cy="1174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0FAED-9DB9-475C-816F-CA861463AA65}">
      <dsp:nvSpPr>
        <dsp:cNvPr id="0" name=""/>
        <dsp:cNvSpPr/>
      </dsp:nvSpPr>
      <dsp:spPr>
        <a:xfrm>
          <a:off x="615" y="2060"/>
          <a:ext cx="5364109" cy="1436035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International conference</a:t>
          </a:r>
        </a:p>
      </dsp:txBody>
      <dsp:txXfrm>
        <a:off x="42675" y="44120"/>
        <a:ext cx="5279989" cy="1351915"/>
      </dsp:txXfrm>
    </dsp:sp>
    <dsp:sp modelId="{B4AC4B84-5908-48C0-B58F-AE74E453B618}">
      <dsp:nvSpPr>
        <dsp:cNvPr id="0" name=""/>
        <dsp:cNvSpPr/>
      </dsp:nvSpPr>
      <dsp:spPr>
        <a:xfrm>
          <a:off x="615" y="1533897"/>
          <a:ext cx="3504002" cy="1436035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International declaration </a:t>
          </a:r>
        </a:p>
      </dsp:txBody>
      <dsp:txXfrm>
        <a:off x="42675" y="1575957"/>
        <a:ext cx="3419882" cy="1351915"/>
      </dsp:txXfrm>
    </dsp:sp>
    <dsp:sp modelId="{D6EC9FC9-088F-41B8-BB02-785FD82B7F5D}">
      <dsp:nvSpPr>
        <dsp:cNvPr id="0" name=""/>
        <dsp:cNvSpPr/>
      </dsp:nvSpPr>
      <dsp:spPr>
        <a:xfrm>
          <a:off x="615" y="3065734"/>
          <a:ext cx="1715965" cy="1436035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World committee</a:t>
          </a:r>
        </a:p>
      </dsp:txBody>
      <dsp:txXfrm>
        <a:off x="42675" y="3107794"/>
        <a:ext cx="1631845" cy="1351915"/>
      </dsp:txXfrm>
    </dsp:sp>
    <dsp:sp modelId="{CF50C541-A142-4AA0-92B4-A3DCB64A79B3}">
      <dsp:nvSpPr>
        <dsp:cNvPr id="0" name=""/>
        <dsp:cNvSpPr/>
      </dsp:nvSpPr>
      <dsp:spPr>
        <a:xfrm>
          <a:off x="1788652" y="3065734"/>
          <a:ext cx="1715965" cy="1436035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Report </a:t>
          </a:r>
        </a:p>
      </dsp:txBody>
      <dsp:txXfrm>
        <a:off x="1830712" y="3107794"/>
        <a:ext cx="1631845" cy="1351915"/>
      </dsp:txXfrm>
    </dsp:sp>
    <dsp:sp modelId="{62CB5C90-DD93-40A0-A2E1-B1E33BDDA1F4}">
      <dsp:nvSpPr>
        <dsp:cNvPr id="0" name=""/>
        <dsp:cNvSpPr/>
      </dsp:nvSpPr>
      <dsp:spPr>
        <a:xfrm>
          <a:off x="3648759" y="1533897"/>
          <a:ext cx="1715965" cy="1436035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Award(?) </a:t>
          </a:r>
        </a:p>
      </dsp:txBody>
      <dsp:txXfrm>
        <a:off x="3690819" y="1575957"/>
        <a:ext cx="1631845" cy="13519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0FAED-9DB9-475C-816F-CA861463AA65}">
      <dsp:nvSpPr>
        <dsp:cNvPr id="0" name=""/>
        <dsp:cNvSpPr/>
      </dsp:nvSpPr>
      <dsp:spPr>
        <a:xfrm>
          <a:off x="2619" y="2060"/>
          <a:ext cx="5360101" cy="14360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/>
            <a:t>Syllabus</a:t>
          </a:r>
        </a:p>
      </dsp:txBody>
      <dsp:txXfrm>
        <a:off x="44679" y="44120"/>
        <a:ext cx="5275981" cy="1351915"/>
      </dsp:txXfrm>
    </dsp:sp>
    <dsp:sp modelId="{B4AC4B84-5908-48C0-B58F-AE74E453B618}">
      <dsp:nvSpPr>
        <dsp:cNvPr id="0" name=""/>
        <dsp:cNvSpPr/>
      </dsp:nvSpPr>
      <dsp:spPr>
        <a:xfrm>
          <a:off x="2619" y="1533897"/>
          <a:ext cx="5360101" cy="14360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Cooperation</a:t>
          </a:r>
        </a:p>
      </dsp:txBody>
      <dsp:txXfrm>
        <a:off x="44679" y="1575957"/>
        <a:ext cx="5275981" cy="1351915"/>
      </dsp:txXfrm>
    </dsp:sp>
    <dsp:sp modelId="{D6EC9FC9-088F-41B8-BB02-785FD82B7F5D}">
      <dsp:nvSpPr>
        <dsp:cNvPr id="0" name=""/>
        <dsp:cNvSpPr/>
      </dsp:nvSpPr>
      <dsp:spPr>
        <a:xfrm>
          <a:off x="2619" y="3065734"/>
          <a:ext cx="5360101" cy="14360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Training</a:t>
          </a:r>
        </a:p>
      </dsp:txBody>
      <dsp:txXfrm>
        <a:off x="44679" y="3107794"/>
        <a:ext cx="5275981" cy="13519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0FAED-9DB9-475C-816F-CA861463AA65}">
      <dsp:nvSpPr>
        <dsp:cNvPr id="0" name=""/>
        <dsp:cNvSpPr/>
      </dsp:nvSpPr>
      <dsp:spPr>
        <a:xfrm>
          <a:off x="2619" y="2060"/>
          <a:ext cx="5360101" cy="14360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err="1"/>
            <a:t>Example:LEAD</a:t>
          </a:r>
          <a:r>
            <a:rPr lang="en-US" sz="5100" kern="1200"/>
            <a:t> </a:t>
          </a:r>
        </a:p>
      </dsp:txBody>
      <dsp:txXfrm>
        <a:off x="44679" y="44120"/>
        <a:ext cx="5275981" cy="1351915"/>
      </dsp:txXfrm>
    </dsp:sp>
    <dsp:sp modelId="{B4AC4B84-5908-48C0-B58F-AE74E453B618}">
      <dsp:nvSpPr>
        <dsp:cNvPr id="0" name=""/>
        <dsp:cNvSpPr/>
      </dsp:nvSpPr>
      <dsp:spPr>
        <a:xfrm>
          <a:off x="2619" y="1533897"/>
          <a:ext cx="5360101" cy="14360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Knowledge transfer, e.g.  efficient ways to use energy/resources </a:t>
          </a:r>
        </a:p>
      </dsp:txBody>
      <dsp:txXfrm>
        <a:off x="44679" y="1575957"/>
        <a:ext cx="5275981" cy="1351915"/>
      </dsp:txXfrm>
    </dsp:sp>
    <dsp:sp modelId="{D6EC9FC9-088F-41B8-BB02-785FD82B7F5D}">
      <dsp:nvSpPr>
        <dsp:cNvPr id="0" name=""/>
        <dsp:cNvSpPr/>
      </dsp:nvSpPr>
      <dsp:spPr>
        <a:xfrm>
          <a:off x="2619" y="3065734"/>
          <a:ext cx="5360101" cy="14360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Safer international order </a:t>
          </a:r>
        </a:p>
      </dsp:txBody>
      <dsp:txXfrm>
        <a:off x="44679" y="3107794"/>
        <a:ext cx="5275981" cy="1351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DD9B3-2EF5-43A7-8C01-9EBE9C942D4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8FEB6-9BA8-40EA-8C71-C2285957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8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 ethical issues in modern industrial civilization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FEB6-9BA8-40EA-8C71-C22859578C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7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BEA0-26E8-4AEB-A9EC-7A66C3AE343B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0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1DE7-B9F5-40DA-AFF5-468A9D755347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8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A0CE-7A36-4727-8CD8-6F79C6E145E1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137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B396-1792-4377-81B3-83ABF22843DA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1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866E-B4AA-42A7-89B9-4D7AA24F65E0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130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6F95-AE93-4691-A271-BBD6657E5C91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64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A3AE-4C92-4BA9-B200-D76C03F67A98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3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2F01-1F65-4DF9-8FD3-72C1B3698DEB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4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CDB0-EB24-4174-831E-95085243F2EC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7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DC52-5C35-4BF6-B19B-D1608244B3DE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3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74DE-7013-47D5-9448-CA83D0D6480F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4AE7-1E0F-4BEE-9EAB-B4B3A7B965DB}" type="datetime1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FFC6-73EE-4D32-9295-9A1766707867}" type="datetime1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9484-0C8D-4396-86C4-2C0040FC426F}" type="datetime1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4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E676-8335-4789-BE82-58F26F360719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5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8C9-9129-49A4-AC59-B60381A3F366}" type="datetime1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9D01A-6E7A-474D-953F-8053FD93E197}" type="datetime1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7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r_Pipo_Why_how_what.png">
            <a:extLst>
              <a:ext uri="{FF2B5EF4-FFF2-40B4-BE49-F238E27FC236}">
                <a16:creationId xmlns:a16="http://schemas.microsoft.com/office/drawing/2014/main" id="{9AC1AE16-A9A5-47B7-8CC8-33E7FD9EA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50" y="1896024"/>
            <a:ext cx="3792538" cy="49143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2119630"/>
            <a:ext cx="6600825" cy="1883620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4400" b="1"/>
              <a:t>Practicing </a:t>
            </a:r>
            <a:endParaRPr lang="en-US" sz="4400">
              <a:solidFill>
                <a:srgbClr val="000000"/>
              </a:solidFill>
            </a:endParaRPr>
          </a:p>
          <a:p>
            <a:r>
              <a:rPr lang="en-US" sz="4400" b="1"/>
              <a:t>Environmental </a:t>
            </a:r>
            <a:endParaRPr lang="en-US" sz="4400">
              <a:solidFill>
                <a:srgbClr val="000000"/>
              </a:solidFill>
            </a:endParaRPr>
          </a:p>
          <a:p>
            <a:r>
              <a:rPr lang="en-US" sz="4400" b="1"/>
              <a:t>Ethics 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4C65D-9527-4B29-82C1-AD0B4D44F1A9}"/>
              </a:ext>
            </a:extLst>
          </p:cNvPr>
          <p:cNvSpPr txBox="1"/>
          <p:nvPr/>
        </p:nvSpPr>
        <p:spPr>
          <a:xfrm>
            <a:off x="3668203" y="1284227"/>
            <a:ext cx="2057400" cy="48474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50"/>
              <a:t>Environmental Ethics</a:t>
            </a:r>
          </a:p>
          <a:p>
            <a:pPr algn="ctr"/>
            <a:r>
              <a:rPr lang="en-US" sz="1350"/>
              <a:t>(FORY 6310)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30426-D885-4BC8-A3C1-0284F71882C0}"/>
              </a:ext>
            </a:extLst>
          </p:cNvPr>
          <p:cNvSpPr txBox="1"/>
          <p:nvPr/>
        </p:nvSpPr>
        <p:spPr>
          <a:xfrm>
            <a:off x="3571487" y="5973567"/>
            <a:ext cx="2057400" cy="48474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50"/>
              <a:t>Vivek Patil</a:t>
            </a:r>
          </a:p>
          <a:p>
            <a:pPr algn="ctr"/>
            <a:r>
              <a:rPr lang="en-US" sz="1350"/>
              <a:t>Auburn University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0154" y="2030141"/>
            <a:ext cx="53281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/>
              <a:t>PART-2</a:t>
            </a:r>
          </a:p>
          <a:p>
            <a:pPr algn="ctr"/>
            <a:r>
              <a:rPr lang="en-US" sz="4000"/>
              <a:t> </a:t>
            </a:r>
          </a:p>
          <a:p>
            <a:pPr algn="ctr"/>
            <a:r>
              <a:rPr lang="en-US" sz="4000"/>
              <a:t>PRACTICAL ISSUES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28771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787782"/>
            <a:ext cx="6589199" cy="1117217"/>
          </a:xfrm>
        </p:spPr>
        <p:txBody>
          <a:bodyPr>
            <a:normAutofit fontScale="90000"/>
          </a:bodyPr>
          <a:lstStyle/>
          <a:p>
            <a:r>
              <a:rPr lang="en-US" i="1"/>
              <a:t>“Environmental ethics doesn’t go hand in hand with the modern industrial civilization”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764346CE-4411-499B-899A-7AD9079C0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06809"/>
              </p:ext>
            </p:extLst>
          </p:nvPr>
        </p:nvGraphicFramePr>
        <p:xfrm>
          <a:off x="885825" y="3248025"/>
          <a:ext cx="5171774" cy="290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1" descr="2790352368_c3daa323bd.jpg">
            <a:extLst>
              <a:ext uri="{FF2B5EF4-FFF2-40B4-BE49-F238E27FC236}">
                <a16:creationId xmlns:a16="http://schemas.microsoft.com/office/drawing/2014/main" id="{9F1DB837-A56E-4B14-90E3-D8D4DFC6E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250" y="3352800"/>
            <a:ext cx="2743200" cy="2584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C39B8C-0313-483D-93AE-978508DC029A}"/>
              </a:ext>
            </a:extLst>
          </p:cNvPr>
          <p:cNvSpPr txBox="1"/>
          <p:nvPr/>
        </p:nvSpPr>
        <p:spPr>
          <a:xfrm>
            <a:off x="1432165" y="2724150"/>
            <a:ext cx="4634027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Eco friendly civilization </a:t>
            </a:r>
          </a:p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681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AB0C59-E2BB-42E7-AE27-01795C8CF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E1D645-5035-4096-9F89-762C282DD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E668D-4459-4E60-8580-0E6DECF62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137F30-12DF-4202-A1B9-E4023D03A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3C1EC-82C4-4EEA-B684-C9774A31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"People are reluctant to share their environmental privileges"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6655A-A8A2-402A-9A97-DB46968C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A586C6B8-8996-4616-A029-7A6710B0C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486457"/>
              </p:ext>
            </p:extLst>
          </p:nvPr>
        </p:nvGraphicFramePr>
        <p:xfrm>
          <a:off x="1314450" y="1743075"/>
          <a:ext cx="6932613" cy="473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09FBF4-C00F-4FCF-923A-35B7BB382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0C1BE9-8075-413B-AA67-BF51DC292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CE1A38-F8E4-4634-BFC6-491FFE4AB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445621-33C9-4127-9C20-5A13F9801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4D7587-45A5-443A-BA26-9DB65296D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8AFA59-8262-48C3-B1A6-DC663837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7013-8D74-41CD-A864-03D481EC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"Is poverty ended by or created by environmental degradation?"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291B8-56B5-4D82-A016-217EE96EF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4999545"/>
            <a:ext cx="6591300" cy="9123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Poverty of a nation turns out to be a reason for environmental degradation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DEDF3-31F0-4375-856F-196BFFB2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35C8D101-197B-4F0E-A8D5-1A8CEB55B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140102"/>
              </p:ext>
            </p:extLst>
          </p:nvPr>
        </p:nvGraphicFramePr>
        <p:xfrm>
          <a:off x="1431067" y="1600200"/>
          <a:ext cx="7138258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42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25343-EE31-438D-B646-70D77A9C9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78639C-CB53-4B4D-BA1A-A53DFB7B5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DD985D-43CD-4946-B3E3-7CE31876E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1BA49B-6E0E-4B63-8AC0-47ED826BF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7331AE-32BB-4D8A-8F6F-4A7E56A4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3E82E5-A3F3-4BEF-96FB-068DF9C6B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E43F7B-E9D6-4468-9ED3-353B179FE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7042106643_c2e618c862_b.jpg">
            <a:extLst>
              <a:ext uri="{FF2B5EF4-FFF2-40B4-BE49-F238E27FC236}">
                <a16:creationId xmlns:a16="http://schemas.microsoft.com/office/drawing/2014/main" id="{76387387-0C0D-4E66-AE52-105E82D57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201543D1-8AF1-41DA-AB4A-ECE74D355A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V="1">
            <a:off x="0" y="-30163"/>
            <a:ext cx="9158288" cy="3182013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93FD7-DADA-4722-9BAE-BDE6AB788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627063"/>
            <a:ext cx="6787330" cy="12779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EFFFF"/>
                </a:solidFill>
              </a:rPr>
              <a:t>"They spend so much on military and not so much on environmental protection!"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33E67-09FE-4D0A-B179-7874BB33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133600"/>
            <a:ext cx="5619750" cy="3584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>
                <a:solidFill>
                  <a:srgbClr val="FEFFFF"/>
                </a:solidFill>
              </a:rPr>
              <a:t>An environmentalist must be a pacifist </a:t>
            </a:r>
          </a:p>
          <a:p>
            <a:endParaRPr lang="en-US" sz="2800" b="1">
              <a:solidFill>
                <a:srgbClr val="FE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71DD8-572B-494D-82F7-EDB2AB5C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8259" y="3251581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9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171ACF9-CA4F-4DD5-8748-A86ADEE790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V="1">
            <a:off x="144463" y="1273175"/>
            <a:ext cx="6997700" cy="1874660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EDFBF2-88EB-4804-9EEA-C46DEB487C1D}"/>
              </a:ext>
            </a:extLst>
          </p:cNvPr>
          <p:cNvSpPr txBox="1">
            <a:spLocks/>
          </p:cNvSpPr>
          <p:nvPr/>
        </p:nvSpPr>
        <p:spPr>
          <a:xfrm>
            <a:off x="269815" y="4953000"/>
            <a:ext cx="5619750" cy="3584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FEFFFF"/>
                </a:solidFill>
              </a:rPr>
              <a:t>Resist the deliberately created security threats by militant-industrial corporate groups </a:t>
            </a:r>
          </a:p>
        </p:txBody>
      </p:sp>
    </p:spTree>
    <p:extLst>
      <p:ext uri="{BB962C8B-B14F-4D97-AF65-F5344CB8AC3E}">
        <p14:creationId xmlns:p14="http://schemas.microsoft.com/office/powerpoint/2010/main" val="247953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44C337-3893-4B29-A265-B1329150B6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E0B358-1267-4844-8B3D-B7A279B4175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44CA9C-80E8-44E1-A79C-D6EBFC73BCA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A5CD610-ED7C-4CED-A9A1-174432C88A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Picture 7" descr="5531729970_70a15cf08c_b.jpg">
            <a:extLst>
              <a:ext uri="{FF2B5EF4-FFF2-40B4-BE49-F238E27FC236}">
                <a16:creationId xmlns:a16="http://schemas.microsoft.com/office/drawing/2014/main" id="{A7FB1269-B3AF-4579-BA9D-E44AE10A7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07" r="2863"/>
          <a:stretch/>
        </p:blipFill>
        <p:spPr>
          <a:xfrm>
            <a:off x="-1166" y="1731"/>
            <a:ext cx="350331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358D64-E63D-4F23-B930-0101AA81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322" y="624110"/>
            <a:ext cx="3766137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"Environmental degradation is not my problem!"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C2987-A483-46A5-80F6-03FE4A1CF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643" y="2133600"/>
            <a:ext cx="3799814" cy="3777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Restrictions on </a:t>
            </a:r>
          </a:p>
          <a:p>
            <a:endParaRPr lang="en-US"/>
          </a:p>
          <a:p>
            <a:r>
              <a:rPr lang="en-US"/>
              <a:t>Transferring heavily polluting industries </a:t>
            </a:r>
          </a:p>
          <a:p>
            <a:r>
              <a:rPr lang="en-US"/>
              <a:t>Exporting hazardous waste.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36920-A5BB-46BB-9DE2-C25D3A8D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86278" y="787782"/>
            <a:ext cx="584826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725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08ED74B-06F2-4BD5-838F-1AAD0033EF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5" descr="26855547460_38b5e76f67_b.jpg">
            <a:extLst>
              <a:ext uri="{FF2B5EF4-FFF2-40B4-BE49-F238E27FC236}">
                <a16:creationId xmlns:a16="http://schemas.microsoft.com/office/drawing/2014/main" id="{08160213-3A2B-48AF-9C1C-76DA576AC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36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9F586E1-75B5-49B8-9A21-DD14CA0F695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CAF6A1-77C7-4ABC-9E4A-E74A8DB16DC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CC9387DA-2D8E-4E5D-BD65-274370B659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8E0BD-64C3-4C54-9B5F-5500C78FA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93" y="624110"/>
            <a:ext cx="6683766" cy="1280890"/>
          </a:xfrm>
        </p:spPr>
        <p:txBody>
          <a:bodyPr>
            <a:normAutofit/>
          </a:bodyPr>
          <a:lstStyle/>
          <a:p>
            <a:r>
              <a:rPr lang="en-US"/>
              <a:t>"Who makes the decisions anyway?"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34BF6-34BC-4D7F-BB4C-ACB01E83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859" y="787782"/>
            <a:ext cx="58482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90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/>
              <a:t>Policy evaluation on</a:t>
            </a:r>
            <a:endParaRPr lang="en-US"/>
          </a:p>
          <a:p>
            <a:r>
              <a:rPr lang="en-US" sz="2800">
                <a:solidFill>
                  <a:schemeClr val="tx1"/>
                </a:solidFill>
              </a:rPr>
              <a:t>Economical </a:t>
            </a:r>
          </a:p>
          <a:p>
            <a:r>
              <a:rPr lang="en-US" sz="2800">
                <a:solidFill>
                  <a:srgbClr val="000000"/>
                </a:solidFill>
              </a:rPr>
              <a:t>Political </a:t>
            </a:r>
          </a:p>
          <a:p>
            <a:r>
              <a:rPr lang="en-US" sz="2800">
                <a:solidFill>
                  <a:srgbClr val="000000"/>
                </a:solidFill>
              </a:rPr>
              <a:t>Ethical terms 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7214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0154" y="2030141"/>
            <a:ext cx="5328138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4000"/>
              <a:t>PART-3</a:t>
            </a:r>
          </a:p>
          <a:p>
            <a:pPr algn="ctr"/>
            <a:endParaRPr lang="en-US" sz="4000"/>
          </a:p>
          <a:p>
            <a:pPr algn="ctr"/>
            <a:r>
              <a:rPr lang="en-US" sz="4000"/>
              <a:t>INITIATIVES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51C769-E60E-49D3-B349-610C07F699BD}"/>
              </a:ext>
            </a:extLst>
          </p:cNvPr>
          <p:cNvGrpSpPr/>
          <p:nvPr/>
        </p:nvGrpSpPr>
        <p:grpSpPr>
          <a:xfrm>
            <a:off x="6259805" y="4144448"/>
            <a:ext cx="1219909" cy="609954"/>
            <a:chOff x="5354527" y="2599217"/>
            <a:chExt cx="1219909" cy="6099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73330F-12CB-4F9A-8CF1-8D1A14C9F403}"/>
                </a:ext>
              </a:extLst>
            </p:cNvPr>
            <p:cNvSpPr/>
            <p:nvPr/>
          </p:nvSpPr>
          <p:spPr>
            <a:xfrm>
              <a:off x="5354527" y="2599217"/>
              <a:ext cx="1219909" cy="6099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784A83-E39E-4C6D-969D-DBDFEF6CBCA4}"/>
                </a:ext>
              </a:extLst>
            </p:cNvPr>
            <p:cNvSpPr txBox="1"/>
            <p:nvPr/>
          </p:nvSpPr>
          <p:spPr>
            <a:xfrm>
              <a:off x="5354527" y="2599217"/>
              <a:ext cx="1219909" cy="609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Encourage research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A0B1D5-B4F4-437C-A41A-4FD5CF9982C0}"/>
              </a:ext>
            </a:extLst>
          </p:cNvPr>
          <p:cNvGrpSpPr/>
          <p:nvPr/>
        </p:nvGrpSpPr>
        <p:grpSpPr>
          <a:xfrm>
            <a:off x="6259805" y="5021464"/>
            <a:ext cx="1219909" cy="609954"/>
            <a:chOff x="5354527" y="3465353"/>
            <a:chExt cx="1219909" cy="6099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323244-3CD0-482C-AB38-B8F2BF54A11D}"/>
                </a:ext>
              </a:extLst>
            </p:cNvPr>
            <p:cNvSpPr/>
            <p:nvPr/>
          </p:nvSpPr>
          <p:spPr>
            <a:xfrm>
              <a:off x="5354527" y="3465353"/>
              <a:ext cx="1219909" cy="6099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EE919F-2C79-4D2B-8D21-F2BD2F268938}"/>
                </a:ext>
              </a:extLst>
            </p:cNvPr>
            <p:cNvSpPr txBox="1"/>
            <p:nvPr/>
          </p:nvSpPr>
          <p:spPr>
            <a:xfrm>
              <a:off x="5354527" y="3465353"/>
              <a:ext cx="1219909" cy="609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Education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446094-1B1B-44C4-B4E7-9D6AB0195F21}"/>
              </a:ext>
            </a:extLst>
          </p:cNvPr>
          <p:cNvGrpSpPr/>
          <p:nvPr/>
        </p:nvGrpSpPr>
        <p:grpSpPr>
          <a:xfrm>
            <a:off x="6259805" y="5884109"/>
            <a:ext cx="1219909" cy="609954"/>
            <a:chOff x="5354527" y="4331489"/>
            <a:chExt cx="1219909" cy="6099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B1225D-CFCF-406B-86FE-8A48D73007BD}"/>
                </a:ext>
              </a:extLst>
            </p:cNvPr>
            <p:cNvSpPr/>
            <p:nvPr/>
          </p:nvSpPr>
          <p:spPr>
            <a:xfrm>
              <a:off x="5354527" y="4331489"/>
              <a:ext cx="1219909" cy="6099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ACB4A5-8EE5-4626-ADE2-168FC9C42168}"/>
                </a:ext>
              </a:extLst>
            </p:cNvPr>
            <p:cNvSpPr txBox="1"/>
            <p:nvPr/>
          </p:nvSpPr>
          <p:spPr>
            <a:xfrm>
              <a:off x="5354527" y="4331489"/>
              <a:ext cx="1219909" cy="609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Capacity building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68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08C5-7E24-47FD-8A5C-D1D2B754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Encourage research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3CFDE-B359-47EA-8D56-A3243838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02CF9208-8F11-4AC5-AF8C-8ADDAD901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584118"/>
              </p:ext>
            </p:extLst>
          </p:nvPr>
        </p:nvGraphicFramePr>
        <p:xfrm>
          <a:off x="2286000" y="1600200"/>
          <a:ext cx="5365341" cy="450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01124E0-9EDF-45E1-848E-AABD9C575DCC}"/>
              </a:ext>
            </a:extLst>
          </p:cNvPr>
          <p:cNvSpPr/>
          <p:nvPr/>
        </p:nvSpPr>
        <p:spPr>
          <a:xfrm>
            <a:off x="5924550" y="809625"/>
            <a:ext cx="2850246" cy="20383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7EE31-C336-42B1-9305-A0869A2EFF19}"/>
              </a:ext>
            </a:extLst>
          </p:cNvPr>
          <p:cNvSpPr txBox="1"/>
          <p:nvPr/>
        </p:nvSpPr>
        <p:spPr>
          <a:xfrm>
            <a:off x="6025190" y="1333500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Remember, we are addressing the 'why' of environmental action</a:t>
            </a:r>
          </a:p>
        </p:txBody>
      </p:sp>
    </p:spTree>
    <p:extLst>
      <p:ext uri="{BB962C8B-B14F-4D97-AF65-F5344CB8AC3E}">
        <p14:creationId xmlns:p14="http://schemas.microsoft.com/office/powerpoint/2010/main" val="29017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C0FAED-9DB9-475C-816F-CA861463A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AC4B84-5908-48C0-B58F-AE74E453B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EC9FC9-088F-41B8-BB02-785FD82B7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50C541-A142-4AA0-92B4-A3DCB64A7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CB5C90-DD93-40A0-A2E1-B1E33BDDA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08C5-7E24-47FD-8A5C-D1D2B754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3CFDE-B359-47EA-8D56-A3243838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02CF9208-8F11-4AC5-AF8C-8ADDAD901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615406"/>
              </p:ext>
            </p:extLst>
          </p:nvPr>
        </p:nvGraphicFramePr>
        <p:xfrm>
          <a:off x="2286000" y="1600200"/>
          <a:ext cx="5365341" cy="450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5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C0FAED-9DB9-475C-816F-CA861463A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AC4B84-5908-48C0-B58F-AE74E453B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EC9FC9-088F-41B8-BB02-785FD82B7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9A75B-8496-473A-8966-60460C12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E51DDD-217B-4A70-9E44-DDE3696F2D97}"/>
              </a:ext>
            </a:extLst>
          </p:cNvPr>
          <p:cNvSpPr>
            <a:spLocks noGrp="1"/>
          </p:cNvSpPr>
          <p:nvPr/>
        </p:nvSpPr>
        <p:spPr>
          <a:xfrm>
            <a:off x="1447800" y="2190750"/>
            <a:ext cx="7170738" cy="38794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4400" b="1"/>
          </a:p>
          <a:p>
            <a:pPr algn="ctr"/>
            <a:r>
              <a:rPr lang="en-US" sz="4400" b="1"/>
              <a:t>Environmental ethics </a:t>
            </a:r>
          </a:p>
          <a:p>
            <a:pPr algn="ctr"/>
            <a:endParaRPr lang="en-US" sz="4400" b="1"/>
          </a:p>
          <a:p>
            <a:pPr algn="ctr"/>
            <a:r>
              <a:rPr lang="en-US" sz="4400" b="1">
                <a:solidFill>
                  <a:srgbClr val="4A856D"/>
                </a:solidFill>
              </a:rPr>
              <a:t>'Why</a:t>
            </a:r>
            <a:r>
              <a:rPr lang="en-US" sz="4400" b="1">
                <a:solidFill>
                  <a:srgbClr val="4A856D"/>
                </a:solidFill>
                <a:latin typeface="Century Gothic"/>
                <a:cs typeface="+mj-ea"/>
              </a:rPr>
              <a:t>'</a:t>
            </a:r>
            <a:r>
              <a:rPr lang="en-US" sz="4400">
                <a:solidFill>
                  <a:srgbClr val="4A856D"/>
                </a:solidFill>
                <a:latin typeface="Century Gothic"/>
                <a:cs typeface="+mj-ea"/>
              </a:rPr>
              <a:t> </a:t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b="1">
                <a:solidFill>
                  <a:srgbClr val="ED6D4B"/>
                </a:solidFill>
              </a:rPr>
              <a:t>'what'</a:t>
            </a:r>
            <a:r>
              <a:rPr lang="en-US"/>
              <a:t> /  </a:t>
            </a:r>
            <a:r>
              <a:rPr lang="en-US" b="1">
                <a:solidFill>
                  <a:srgbClr val="FF0000"/>
                </a:solidFill>
              </a:rPr>
              <a:t>'how'</a:t>
            </a:r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22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08C5-7E24-47FD-8A5C-D1D2B754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Capacity building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3CFDE-B359-47EA-8D56-A3243838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02CF9208-8F11-4AC5-AF8C-8ADDAD901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912515"/>
              </p:ext>
            </p:extLst>
          </p:nvPr>
        </p:nvGraphicFramePr>
        <p:xfrm>
          <a:off x="2286000" y="1600200"/>
          <a:ext cx="5365341" cy="450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43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C0FAED-9DB9-475C-816F-CA861463A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AC4B84-5908-48C0-B58F-AE74E453B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EC9FC9-088F-41B8-BB02-785FD82B7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6CC2-6F96-4BF9-9ED9-56EFD1E0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conclusion...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B4C1D-431D-41CE-A7DB-34D119603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Environmental justice is the key </a:t>
            </a:r>
          </a:p>
          <a:p>
            <a:r>
              <a:rPr lang="en-US" sz="2800"/>
              <a:t>No alternative to sustainable development (?)  </a:t>
            </a:r>
          </a:p>
          <a:p>
            <a:r>
              <a:rPr lang="en-US" sz="2800"/>
              <a:t>Pacifism is a must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72E53-1663-4AD2-A2F2-3718D216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1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F334-32CD-495C-A507-2AE47CAB1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“Earth could be the ultimate object of duty, short of God, if God exists.” </a:t>
            </a: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br>
              <a:rPr lang="en-US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/>
              <a:t>~ (?)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E8236-157F-4236-933F-046E18DB0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100" y="5400675"/>
            <a:ext cx="6600451" cy="1126283"/>
          </a:xfrm>
        </p:spPr>
        <p:txBody>
          <a:bodyPr/>
          <a:lstStyle/>
          <a:p>
            <a:r>
              <a:rPr lang="en-US"/>
              <a:t>Thank you!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8D373-9B7C-498B-938B-07BAB6DC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4349764"/>
              </p:ext>
            </p:extLst>
          </p:nvPr>
        </p:nvGraphicFramePr>
        <p:xfrm>
          <a:off x="1096207" y="1397000"/>
          <a:ext cx="7687308" cy="4942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916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Who</a:t>
            </a:r>
            <a:r>
              <a:rPr lang="en-US"/>
              <a:t> needs to act with ‘environmental ethics’?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26" y="2221523"/>
            <a:ext cx="2531278" cy="37782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0ECDB-7002-4063-A289-88AE9300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906" y="2013295"/>
            <a:ext cx="6589199" cy="729905"/>
          </a:xfrm>
        </p:spPr>
        <p:txBody>
          <a:bodyPr>
            <a:normAutofit/>
          </a:bodyPr>
          <a:lstStyle/>
          <a:p>
            <a:r>
              <a:rPr lang="en-US" sz="2500"/>
              <a:t>ENVIRONMENTAL ETHICS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4897315" y="395655"/>
            <a:ext cx="3560884" cy="12573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THINK </a:t>
            </a:r>
            <a:r>
              <a:rPr lang="en-US" b="1"/>
              <a:t>GLOBALLY</a:t>
            </a:r>
            <a:r>
              <a:rPr lang="en-US"/>
              <a:t> ACT </a:t>
            </a:r>
            <a:r>
              <a:rPr lang="en-US" b="1"/>
              <a:t>LOCALLY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10ECDB-7002-4063-A289-88AE93006BF1}"/>
              </a:ext>
            </a:extLst>
          </p:cNvPr>
          <p:cNvSpPr txBox="1">
            <a:spLocks/>
          </p:cNvSpPr>
          <p:nvPr/>
        </p:nvSpPr>
        <p:spPr>
          <a:xfrm>
            <a:off x="2346860" y="2851495"/>
            <a:ext cx="6589199" cy="729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500">
                <a:solidFill>
                  <a:srgbClr val="FF0000"/>
                </a:solidFill>
              </a:rPr>
              <a:t>GLOBAL</a:t>
            </a:r>
            <a:r>
              <a:rPr lang="en-US" sz="2500"/>
              <a:t> ENVIRONMENTAL ETHICS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10ECDB-7002-4063-A289-88AE93006BF1}"/>
              </a:ext>
            </a:extLst>
          </p:cNvPr>
          <p:cNvSpPr txBox="1">
            <a:spLocks/>
          </p:cNvSpPr>
          <p:nvPr/>
        </p:nvSpPr>
        <p:spPr>
          <a:xfrm>
            <a:off x="1515206" y="4700810"/>
            <a:ext cx="7420853" cy="7299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rgbClr val="0070C0"/>
                </a:solidFill>
              </a:rPr>
              <a:t>EGALITARIAN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GLOBAL</a:t>
            </a:r>
            <a:r>
              <a:rPr lang="en-US"/>
              <a:t> ENVIRONMENTAL ETHICS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2180492" y="3490546"/>
            <a:ext cx="1820008" cy="10199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All people are equal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091352" y="3490546"/>
            <a:ext cx="2370993" cy="10199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Relating to the whole world</a:t>
            </a:r>
          </a:p>
        </p:txBody>
      </p:sp>
    </p:spTree>
    <p:extLst>
      <p:ext uri="{BB962C8B-B14F-4D97-AF65-F5344CB8AC3E}">
        <p14:creationId xmlns:p14="http://schemas.microsoft.com/office/powerpoint/2010/main" val="155998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6" grpId="0"/>
      <p:bldP spid="6" grpId="1"/>
      <p:bldP spid="7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get everyone on board?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04566" y="3108496"/>
            <a:ext cx="1461098" cy="721076"/>
            <a:chOff x="1764784" y="1733081"/>
            <a:chExt cx="1461098" cy="721076"/>
          </a:xfrm>
        </p:grpSpPr>
        <p:sp>
          <p:nvSpPr>
            <p:cNvPr id="23" name="Rectangle 22"/>
            <p:cNvSpPr/>
            <p:nvPr/>
          </p:nvSpPr>
          <p:spPr>
            <a:xfrm>
              <a:off x="1764784" y="1733081"/>
              <a:ext cx="1461098" cy="72107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1764784" y="1733081"/>
              <a:ext cx="1461098" cy="721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Consensus on principles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21845" y="3108496"/>
            <a:ext cx="1311305" cy="1231456"/>
            <a:chOff x="3482063" y="1733081"/>
            <a:chExt cx="1311305" cy="1231456"/>
          </a:xfrm>
        </p:grpSpPr>
        <p:sp>
          <p:nvSpPr>
            <p:cNvPr id="21" name="Rectangle 20"/>
            <p:cNvSpPr/>
            <p:nvPr/>
          </p:nvSpPr>
          <p:spPr>
            <a:xfrm>
              <a:off x="3482063" y="1733081"/>
              <a:ext cx="1311305" cy="123145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3482063" y="1733081"/>
              <a:ext cx="1311305" cy="1231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Consensus on practical solutions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89332" y="3108496"/>
            <a:ext cx="1219909" cy="609954"/>
            <a:chOff x="5049550" y="1733081"/>
            <a:chExt cx="1219909" cy="609954"/>
          </a:xfrm>
        </p:grpSpPr>
        <p:sp>
          <p:nvSpPr>
            <p:cNvPr id="19" name="Rectangle 18"/>
            <p:cNvSpPr/>
            <p:nvPr/>
          </p:nvSpPr>
          <p:spPr>
            <a:xfrm>
              <a:off x="5049550" y="1733081"/>
              <a:ext cx="1219909" cy="6099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5049550" y="1733081"/>
              <a:ext cx="1219909" cy="609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Initiatives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94309" y="3974632"/>
            <a:ext cx="1219909" cy="609954"/>
            <a:chOff x="5354527" y="2599217"/>
            <a:chExt cx="1219909" cy="609954"/>
          </a:xfrm>
        </p:grpSpPr>
        <p:sp>
          <p:nvSpPr>
            <p:cNvPr id="17" name="Rectangle 16"/>
            <p:cNvSpPr/>
            <p:nvPr/>
          </p:nvSpPr>
          <p:spPr>
            <a:xfrm>
              <a:off x="5354527" y="2599217"/>
              <a:ext cx="1219909" cy="6099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5354527" y="2599217"/>
              <a:ext cx="1219909" cy="609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Encourage research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94309" y="4840768"/>
            <a:ext cx="1219909" cy="609954"/>
            <a:chOff x="5354527" y="3465353"/>
            <a:chExt cx="1219909" cy="609954"/>
          </a:xfrm>
        </p:grpSpPr>
        <p:sp>
          <p:nvSpPr>
            <p:cNvPr id="15" name="Rectangle 14"/>
            <p:cNvSpPr/>
            <p:nvPr/>
          </p:nvSpPr>
          <p:spPr>
            <a:xfrm>
              <a:off x="5354527" y="3465353"/>
              <a:ext cx="1219909" cy="6099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5354527" y="3465353"/>
              <a:ext cx="1219909" cy="609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Education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94309" y="5706904"/>
            <a:ext cx="1219909" cy="609954"/>
            <a:chOff x="5354527" y="4331489"/>
            <a:chExt cx="1219909" cy="609954"/>
          </a:xfrm>
        </p:grpSpPr>
        <p:sp>
          <p:nvSpPr>
            <p:cNvPr id="13" name="Rectangle 12"/>
            <p:cNvSpPr/>
            <p:nvPr/>
          </p:nvSpPr>
          <p:spPr>
            <a:xfrm>
              <a:off x="5354527" y="4331489"/>
              <a:ext cx="1219909" cy="6099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5354527" y="4331489"/>
              <a:ext cx="1219909" cy="609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Capacity building </a:t>
              </a:r>
            </a:p>
          </p:txBody>
        </p:sp>
      </p:grpSp>
      <p:sp>
        <p:nvSpPr>
          <p:cNvPr id="25" name="Straight Connector 3"/>
          <p:cNvSpPr/>
          <p:nvPr/>
        </p:nvSpPr>
        <p:spPr>
          <a:xfrm>
            <a:off x="5824380" y="3724410"/>
            <a:ext cx="182986" cy="5611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61158"/>
                </a:lnTo>
                <a:lnTo>
                  <a:pt x="182986" y="561158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3135115" y="1985567"/>
            <a:ext cx="3164171" cy="1122316"/>
            <a:chOff x="3148173" y="1992138"/>
            <a:chExt cx="3164171" cy="1122316"/>
          </a:xfrm>
        </p:grpSpPr>
        <p:sp>
          <p:nvSpPr>
            <p:cNvPr id="26" name="Straight Connector 4"/>
            <p:cNvSpPr/>
            <p:nvPr/>
          </p:nvSpPr>
          <p:spPr>
            <a:xfrm>
              <a:off x="4669962" y="1992138"/>
              <a:ext cx="1642382" cy="11223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94226"/>
                  </a:lnTo>
                  <a:lnTo>
                    <a:pt x="1642382" y="994226"/>
                  </a:lnTo>
                  <a:lnTo>
                    <a:pt x="1642382" y="1122316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traight Connector 5"/>
            <p:cNvSpPr/>
            <p:nvPr/>
          </p:nvSpPr>
          <p:spPr>
            <a:xfrm>
              <a:off x="3148173" y="1992138"/>
              <a:ext cx="1521788" cy="11223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21788" y="0"/>
                  </a:moveTo>
                  <a:lnTo>
                    <a:pt x="1521788" y="994226"/>
                  </a:lnTo>
                  <a:lnTo>
                    <a:pt x="0" y="994226"/>
                  </a:lnTo>
                  <a:lnTo>
                    <a:pt x="0" y="1122316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8" name="Straight Connector 3"/>
          <p:cNvSpPr/>
          <p:nvPr/>
        </p:nvSpPr>
        <p:spPr>
          <a:xfrm>
            <a:off x="5821571" y="5475507"/>
            <a:ext cx="256182" cy="7270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61158"/>
                </a:lnTo>
                <a:lnTo>
                  <a:pt x="182986" y="561158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Straight Connector 3"/>
          <p:cNvSpPr/>
          <p:nvPr/>
        </p:nvSpPr>
        <p:spPr>
          <a:xfrm>
            <a:off x="5821571" y="4726976"/>
            <a:ext cx="172738" cy="12408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61158"/>
                </a:lnTo>
                <a:lnTo>
                  <a:pt x="182986" y="561158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520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0154" y="2030141"/>
            <a:ext cx="53281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/>
              <a:t>PART-1 </a:t>
            </a:r>
          </a:p>
          <a:p>
            <a:pPr algn="ctr"/>
            <a:endParaRPr lang="en-US" sz="4000"/>
          </a:p>
          <a:p>
            <a:pPr algn="ctr"/>
            <a:r>
              <a:rPr lang="en-US" sz="4000"/>
              <a:t>COMMON PRINCIPLES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78378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155313"/>
              </p:ext>
            </p:extLst>
          </p:nvPr>
        </p:nvGraphicFramePr>
        <p:xfrm>
          <a:off x="1380391" y="787783"/>
          <a:ext cx="7174523" cy="527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7" y="4252088"/>
            <a:ext cx="3034609" cy="2275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46" y="4459482"/>
            <a:ext cx="2673697" cy="2275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00" y="2668074"/>
            <a:ext cx="2112018" cy="1584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77" y="2448891"/>
            <a:ext cx="2472871" cy="23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2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DBF5D9-BA03-47FF-93FC-282F5CCCC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1E7B35-5BCF-4786-AE9A-651D95B2B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A686DB-26C5-4A41-8508-602860F15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B7011A-B102-4270-8F7E-51D528260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63E326-7D00-492D-8193-378ED39FD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119947-3DB3-46F3-91A9-13649C6C6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B7BE86-25C6-4D89-BCB2-3E310A587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B0D965-E0F7-44E1-95BB-2CB09A415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276849-3E14-4B5C-8CE0-51A15FB40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FAB494-5C61-4B73-9387-7D8DCAACE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9CB740-75A0-4C52-A9BC-936D12D78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B44866-795C-4A63-BC64-171D941FA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7E5F28-E1C5-4A4E-8F06-381DCAE2D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88E2E7-2C59-44A8-91CA-067C30162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A4BC94-C77E-4C0F-81EE-57E00F7D1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F7A4DB-CDB7-47CA-A041-B229F9AD1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29D1DD-0B0B-4E5D-A427-9C2B2A93B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92332" y="2030141"/>
            <a:ext cx="58945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/>
              <a:t>ARE WE READY TO </a:t>
            </a:r>
          </a:p>
          <a:p>
            <a:pPr algn="ctr"/>
            <a:r>
              <a:rPr lang="en-US" sz="2800" b="1"/>
              <a:t>‘THINK GLOBALLY ACT LOCALLY?’</a:t>
            </a:r>
          </a:p>
        </p:txBody>
      </p:sp>
    </p:spTree>
    <p:extLst>
      <p:ext uri="{BB962C8B-B14F-4D97-AF65-F5344CB8AC3E}">
        <p14:creationId xmlns:p14="http://schemas.microsoft.com/office/powerpoint/2010/main" val="20069261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Wisp</vt:lpstr>
      <vt:lpstr>PowerPoint Presentation</vt:lpstr>
      <vt:lpstr>PowerPoint Presentation</vt:lpstr>
      <vt:lpstr>Overview </vt:lpstr>
      <vt:lpstr>Who needs to act with ‘environmental ethics’?</vt:lpstr>
      <vt:lpstr>ENVIRONMENTAL ETHICS</vt:lpstr>
      <vt:lpstr>How to get everyone on board? </vt:lpstr>
      <vt:lpstr>PowerPoint Presentation</vt:lpstr>
      <vt:lpstr>PowerPoint Presentation</vt:lpstr>
      <vt:lpstr>PowerPoint Presentation</vt:lpstr>
      <vt:lpstr>PowerPoint Presentation</vt:lpstr>
      <vt:lpstr>“Environmental ethics doesn’t go hand in hand with the modern industrial civilization”</vt:lpstr>
      <vt:lpstr>"People are reluctant to share their environmental privileges" </vt:lpstr>
      <vt:lpstr>"Is poverty ended by or created by environmental degradation?"</vt:lpstr>
      <vt:lpstr>"They spend so much on military and not so much on environmental protection!"</vt:lpstr>
      <vt:lpstr>"Environmental degradation is not my problem!"</vt:lpstr>
      <vt:lpstr>"Who makes the decisions anyway?"</vt:lpstr>
      <vt:lpstr>PowerPoint Presentation</vt:lpstr>
      <vt:lpstr>Encourage research </vt:lpstr>
      <vt:lpstr>Education</vt:lpstr>
      <vt:lpstr>Capacity building</vt:lpstr>
      <vt:lpstr>In conclusion... </vt:lpstr>
      <vt:lpstr>“Earth could be the ultimate object of duty, short of God, if God exists.”   ~ (?)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2017-11-15T06:21:47Z</dcterms:modified>
</cp:coreProperties>
</file>